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0" r:id="rId5"/>
  </p:sldMasterIdLst>
  <p:notesMasterIdLst>
    <p:notesMasterId r:id="rId15"/>
  </p:notesMasterIdLst>
  <p:sldIdLst>
    <p:sldId id="270" r:id="rId6"/>
    <p:sldId id="290" r:id="rId7"/>
    <p:sldId id="260" r:id="rId8"/>
    <p:sldId id="295" r:id="rId9"/>
    <p:sldId id="263" r:id="rId10"/>
    <p:sldId id="291" r:id="rId11"/>
    <p:sldId id="292" r:id="rId12"/>
    <p:sldId id="294" r:id="rId13"/>
    <p:sldId id="293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C86DF2-FD7F-4381-AB59-5689BFDB22E8}" v="379" dt="2023-09-21T18:29:41.8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91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abbe84a0-611b-406e-b251-e8b4b71c069a" providerId="ADAL" clId="{EAC86DF2-FD7F-4381-AB59-5689BFDB22E8}"/>
    <pc:docChg chg="custSel addSld delSld modSld">
      <pc:chgData name="Pascalle Cup" userId="abbe84a0-611b-406e-b251-e8b4b71c069a" providerId="ADAL" clId="{EAC86DF2-FD7F-4381-AB59-5689BFDB22E8}" dt="2023-09-21T18:29:50.068" v="2194" actId="5793"/>
      <pc:docMkLst>
        <pc:docMk/>
      </pc:docMkLst>
      <pc:sldChg chg="modSp">
        <pc:chgData name="Pascalle Cup" userId="abbe84a0-611b-406e-b251-e8b4b71c069a" providerId="ADAL" clId="{EAC86DF2-FD7F-4381-AB59-5689BFDB22E8}" dt="2023-09-21T17:38:58.344" v="27" actId="20577"/>
        <pc:sldMkLst>
          <pc:docMk/>
          <pc:sldMk cId="2577398942" sldId="260"/>
        </pc:sldMkLst>
        <pc:spChg chg="mod">
          <ac:chgData name="Pascalle Cup" userId="abbe84a0-611b-406e-b251-e8b4b71c069a" providerId="ADAL" clId="{EAC86DF2-FD7F-4381-AB59-5689BFDB22E8}" dt="2023-09-21T17:38:58.344" v="27" actId="20577"/>
          <ac:spMkLst>
            <pc:docMk/>
            <pc:sldMk cId="2577398942" sldId="260"/>
            <ac:spMk id="9" creationId="{8612A9B6-3725-4EBF-8FAB-4FB1013A02FF}"/>
          </ac:spMkLst>
        </pc:spChg>
      </pc:sldChg>
      <pc:sldChg chg="delSp modSp mod">
        <pc:chgData name="Pascalle Cup" userId="abbe84a0-611b-406e-b251-e8b4b71c069a" providerId="ADAL" clId="{EAC86DF2-FD7F-4381-AB59-5689BFDB22E8}" dt="2023-09-21T17:38:35.259" v="20" actId="1076"/>
        <pc:sldMkLst>
          <pc:docMk/>
          <pc:sldMk cId="788173594" sldId="263"/>
        </pc:sldMkLst>
        <pc:picChg chg="mod">
          <ac:chgData name="Pascalle Cup" userId="abbe84a0-611b-406e-b251-e8b4b71c069a" providerId="ADAL" clId="{EAC86DF2-FD7F-4381-AB59-5689BFDB22E8}" dt="2023-09-21T17:38:35.259" v="20" actId="1076"/>
          <ac:picMkLst>
            <pc:docMk/>
            <pc:sldMk cId="788173594" sldId="263"/>
            <ac:picMk id="9" creationId="{86B8403E-65A0-4D65-AEDE-90D9F9C75D4A}"/>
          </ac:picMkLst>
        </pc:picChg>
        <pc:picChg chg="del">
          <ac:chgData name="Pascalle Cup" userId="abbe84a0-611b-406e-b251-e8b4b71c069a" providerId="ADAL" clId="{EAC86DF2-FD7F-4381-AB59-5689BFDB22E8}" dt="2023-09-21T17:38:24.827" v="17" actId="21"/>
          <ac:picMkLst>
            <pc:docMk/>
            <pc:sldMk cId="788173594" sldId="263"/>
            <ac:picMk id="2050" creationId="{14907F4F-E005-4184-A039-81B8FE1CAD7E}"/>
          </ac:picMkLst>
        </pc:picChg>
      </pc:sldChg>
      <pc:sldChg chg="del">
        <pc:chgData name="Pascalle Cup" userId="abbe84a0-611b-406e-b251-e8b4b71c069a" providerId="ADAL" clId="{EAC86DF2-FD7F-4381-AB59-5689BFDB22E8}" dt="2023-09-21T17:44:58.707" v="876" actId="47"/>
        <pc:sldMkLst>
          <pc:docMk/>
          <pc:sldMk cId="1439573609" sldId="289"/>
        </pc:sldMkLst>
      </pc:sldChg>
      <pc:sldChg chg="addSp delSp modSp mod">
        <pc:chgData name="Pascalle Cup" userId="abbe84a0-611b-406e-b251-e8b4b71c069a" providerId="ADAL" clId="{EAC86DF2-FD7F-4381-AB59-5689BFDB22E8}" dt="2023-09-21T17:28:42.977" v="1" actId="1076"/>
        <pc:sldMkLst>
          <pc:docMk/>
          <pc:sldMk cId="3438589595" sldId="290"/>
        </pc:sldMkLst>
        <pc:spChg chg="del">
          <ac:chgData name="Pascalle Cup" userId="abbe84a0-611b-406e-b251-e8b4b71c069a" providerId="ADAL" clId="{EAC86DF2-FD7F-4381-AB59-5689BFDB22E8}" dt="2023-09-21T17:28:39.050" v="0"/>
          <ac:spMkLst>
            <pc:docMk/>
            <pc:sldMk cId="3438589595" sldId="290"/>
            <ac:spMk id="3" creationId="{9F35F8CF-2E22-41DB-B391-96E969CEC7D5}"/>
          </ac:spMkLst>
        </pc:spChg>
        <pc:picChg chg="add mod">
          <ac:chgData name="Pascalle Cup" userId="abbe84a0-611b-406e-b251-e8b4b71c069a" providerId="ADAL" clId="{EAC86DF2-FD7F-4381-AB59-5689BFDB22E8}" dt="2023-09-21T17:28:42.977" v="1" actId="1076"/>
          <ac:picMkLst>
            <pc:docMk/>
            <pc:sldMk cId="3438589595" sldId="290"/>
            <ac:picMk id="7" creationId="{D8DB93A5-4E42-D08B-D330-B6DC8330B3E1}"/>
          </ac:picMkLst>
        </pc:picChg>
      </pc:sldChg>
      <pc:sldChg chg="addSp delSp modSp new mod">
        <pc:chgData name="Pascalle Cup" userId="abbe84a0-611b-406e-b251-e8b4b71c069a" providerId="ADAL" clId="{EAC86DF2-FD7F-4381-AB59-5689BFDB22E8}" dt="2023-09-21T17:56:13.058" v="1613" actId="20577"/>
        <pc:sldMkLst>
          <pc:docMk/>
          <pc:sldMk cId="70717996" sldId="291"/>
        </pc:sldMkLst>
        <pc:spChg chg="del mod">
          <ac:chgData name="Pascalle Cup" userId="abbe84a0-611b-406e-b251-e8b4b71c069a" providerId="ADAL" clId="{EAC86DF2-FD7F-4381-AB59-5689BFDB22E8}" dt="2023-09-21T17:31:58.818" v="16" actId="478"/>
          <ac:spMkLst>
            <pc:docMk/>
            <pc:sldMk cId="70717996" sldId="291"/>
            <ac:spMk id="2" creationId="{160EEFC7-EF10-DE73-6435-38828C9AAA37}"/>
          </ac:spMkLst>
        </pc:spChg>
        <pc:spChg chg="del">
          <ac:chgData name="Pascalle Cup" userId="abbe84a0-611b-406e-b251-e8b4b71c069a" providerId="ADAL" clId="{EAC86DF2-FD7F-4381-AB59-5689BFDB22E8}" dt="2023-09-21T17:38:43.612" v="23" actId="478"/>
          <ac:spMkLst>
            <pc:docMk/>
            <pc:sldMk cId="70717996" sldId="291"/>
            <ac:spMk id="4" creationId="{8848F242-F3D0-E8DA-4C46-283D9058EA9E}"/>
          </ac:spMkLst>
        </pc:spChg>
        <pc:spChg chg="add mod">
          <ac:chgData name="Pascalle Cup" userId="abbe84a0-611b-406e-b251-e8b4b71c069a" providerId="ADAL" clId="{EAC86DF2-FD7F-4381-AB59-5689BFDB22E8}" dt="2023-09-21T17:56:13.058" v="1613" actId="20577"/>
          <ac:spMkLst>
            <pc:docMk/>
            <pc:sldMk cId="70717996" sldId="291"/>
            <ac:spMk id="7" creationId="{3F0B42A6-6305-46A8-34FD-E2F06554807F}"/>
          </ac:spMkLst>
        </pc:spChg>
        <pc:picChg chg="add mod">
          <ac:chgData name="Pascalle Cup" userId="abbe84a0-611b-406e-b251-e8b4b71c069a" providerId="ADAL" clId="{EAC86DF2-FD7F-4381-AB59-5689BFDB22E8}" dt="2023-09-21T17:38:40.554" v="22" actId="1076"/>
          <ac:picMkLst>
            <pc:docMk/>
            <pc:sldMk cId="70717996" sldId="291"/>
            <ac:picMk id="8" creationId="{B4AFBF82-E1C4-5445-5D57-ACED41BAEBDA}"/>
          </ac:picMkLst>
        </pc:picChg>
      </pc:sldChg>
      <pc:sldChg chg="addSp delSp modSp new mod delAnim modAnim">
        <pc:chgData name="Pascalle Cup" userId="abbe84a0-611b-406e-b251-e8b4b71c069a" providerId="ADAL" clId="{EAC86DF2-FD7F-4381-AB59-5689BFDB22E8}" dt="2023-09-21T17:56:53.776" v="1673"/>
        <pc:sldMkLst>
          <pc:docMk/>
          <pc:sldMk cId="4069359560" sldId="292"/>
        </pc:sldMkLst>
        <pc:spChg chg="mod">
          <ac:chgData name="Pascalle Cup" userId="abbe84a0-611b-406e-b251-e8b4b71c069a" providerId="ADAL" clId="{EAC86DF2-FD7F-4381-AB59-5689BFDB22E8}" dt="2023-09-21T17:39:17.373" v="40" actId="20577"/>
          <ac:spMkLst>
            <pc:docMk/>
            <pc:sldMk cId="4069359560" sldId="292"/>
            <ac:spMk id="2" creationId="{848B6BE4-8A10-463E-AC3C-89F1697B50D8}"/>
          </ac:spMkLst>
        </pc:spChg>
        <pc:spChg chg="del mod">
          <ac:chgData name="Pascalle Cup" userId="abbe84a0-611b-406e-b251-e8b4b71c069a" providerId="ADAL" clId="{EAC86DF2-FD7F-4381-AB59-5689BFDB22E8}" dt="2023-09-21T17:39:20.992" v="42" actId="478"/>
          <ac:spMkLst>
            <pc:docMk/>
            <pc:sldMk cId="4069359560" sldId="292"/>
            <ac:spMk id="4" creationId="{25C3E84D-CF88-627C-D88F-3F56F6EB8797}"/>
          </ac:spMkLst>
        </pc:spChg>
        <pc:spChg chg="add mod">
          <ac:chgData name="Pascalle Cup" userId="abbe84a0-611b-406e-b251-e8b4b71c069a" providerId="ADAL" clId="{EAC86DF2-FD7F-4381-AB59-5689BFDB22E8}" dt="2023-09-21T17:53:46.620" v="1568" actId="21"/>
          <ac:spMkLst>
            <pc:docMk/>
            <pc:sldMk cId="4069359560" sldId="292"/>
            <ac:spMk id="6" creationId="{6ABA4D3C-7028-4209-626D-FFDE9199AAE6}"/>
          </ac:spMkLst>
        </pc:spChg>
        <pc:spChg chg="add del mod">
          <ac:chgData name="Pascalle Cup" userId="abbe84a0-611b-406e-b251-e8b4b71c069a" providerId="ADAL" clId="{EAC86DF2-FD7F-4381-AB59-5689BFDB22E8}" dt="2023-09-21T17:54:41.953" v="1589" actId="21"/>
          <ac:spMkLst>
            <pc:docMk/>
            <pc:sldMk cId="4069359560" sldId="292"/>
            <ac:spMk id="7" creationId="{9A61BB8F-B4D7-8426-792B-BC35B9B3004D}"/>
          </ac:spMkLst>
        </pc:spChg>
        <pc:spChg chg="add del mod">
          <ac:chgData name="Pascalle Cup" userId="abbe84a0-611b-406e-b251-e8b4b71c069a" providerId="ADAL" clId="{EAC86DF2-FD7F-4381-AB59-5689BFDB22E8}" dt="2023-09-21T17:54:11.463" v="1573" actId="21"/>
          <ac:spMkLst>
            <pc:docMk/>
            <pc:sldMk cId="4069359560" sldId="292"/>
            <ac:spMk id="8" creationId="{8906D2A6-7F5E-0600-B01D-C31CD7B41A27}"/>
          </ac:spMkLst>
        </pc:spChg>
        <pc:spChg chg="add mod">
          <ac:chgData name="Pascalle Cup" userId="abbe84a0-611b-406e-b251-e8b4b71c069a" providerId="ADAL" clId="{EAC86DF2-FD7F-4381-AB59-5689BFDB22E8}" dt="2023-09-21T17:56:51.920" v="1672" actId="688"/>
          <ac:spMkLst>
            <pc:docMk/>
            <pc:sldMk cId="4069359560" sldId="292"/>
            <ac:spMk id="11" creationId="{EF0B4C84-F635-30CA-1DBA-65CF1F95B29F}"/>
          </ac:spMkLst>
        </pc:spChg>
        <pc:picChg chg="add mod modCrop">
          <ac:chgData name="Pascalle Cup" userId="abbe84a0-611b-406e-b251-e8b4b71c069a" providerId="ADAL" clId="{EAC86DF2-FD7F-4381-AB59-5689BFDB22E8}" dt="2023-09-21T17:56:02.240" v="1602" actId="1076"/>
          <ac:picMkLst>
            <pc:docMk/>
            <pc:sldMk cId="4069359560" sldId="292"/>
            <ac:picMk id="10" creationId="{0F16BA37-9CF4-3412-367F-8004A4F72DE8}"/>
          </ac:picMkLst>
        </pc:picChg>
      </pc:sldChg>
      <pc:sldChg chg="addSp modSp new mod modClrScheme chgLayout">
        <pc:chgData name="Pascalle Cup" userId="abbe84a0-611b-406e-b251-e8b4b71c069a" providerId="ADAL" clId="{EAC86DF2-FD7F-4381-AB59-5689BFDB22E8}" dt="2023-09-21T17:58:28.951" v="1837" actId="20577"/>
        <pc:sldMkLst>
          <pc:docMk/>
          <pc:sldMk cId="1341869492" sldId="293"/>
        </pc:sldMkLst>
        <pc:spChg chg="mod">
          <ac:chgData name="Pascalle Cup" userId="abbe84a0-611b-406e-b251-e8b4b71c069a" providerId="ADAL" clId="{EAC86DF2-FD7F-4381-AB59-5689BFDB22E8}" dt="2023-09-21T17:47:17.705" v="1203" actId="26606"/>
          <ac:spMkLst>
            <pc:docMk/>
            <pc:sldMk cId="1341869492" sldId="293"/>
            <ac:spMk id="2" creationId="{3780285C-7B1C-D4F7-CB02-AD2BFC9CF610}"/>
          </ac:spMkLst>
        </pc:spChg>
        <pc:spChg chg="mod">
          <ac:chgData name="Pascalle Cup" userId="abbe84a0-611b-406e-b251-e8b4b71c069a" providerId="ADAL" clId="{EAC86DF2-FD7F-4381-AB59-5689BFDB22E8}" dt="2023-09-21T17:58:28.951" v="1837" actId="20577"/>
          <ac:spMkLst>
            <pc:docMk/>
            <pc:sldMk cId="1341869492" sldId="293"/>
            <ac:spMk id="3" creationId="{D9D35EE0-A0A3-DCF7-06C2-7555D1319E43}"/>
          </ac:spMkLst>
        </pc:spChg>
        <pc:picChg chg="add mod">
          <ac:chgData name="Pascalle Cup" userId="abbe84a0-611b-406e-b251-e8b4b71c069a" providerId="ADAL" clId="{EAC86DF2-FD7F-4381-AB59-5689BFDB22E8}" dt="2023-09-21T17:47:17.705" v="1203" actId="26606"/>
          <ac:picMkLst>
            <pc:docMk/>
            <pc:sldMk cId="1341869492" sldId="293"/>
            <ac:picMk id="4" creationId="{2C3F25A9-D85C-C54F-A145-D020B4F69206}"/>
          </ac:picMkLst>
        </pc:picChg>
      </pc:sldChg>
      <pc:sldChg chg="addSp modSp new mod modAnim">
        <pc:chgData name="Pascalle Cup" userId="abbe84a0-611b-406e-b251-e8b4b71c069a" providerId="ADAL" clId="{EAC86DF2-FD7F-4381-AB59-5689BFDB22E8}" dt="2023-09-21T17:55:03.815" v="1593"/>
        <pc:sldMkLst>
          <pc:docMk/>
          <pc:sldMk cId="1554819311" sldId="294"/>
        </pc:sldMkLst>
        <pc:spChg chg="mod">
          <ac:chgData name="Pascalle Cup" userId="abbe84a0-611b-406e-b251-e8b4b71c069a" providerId="ADAL" clId="{EAC86DF2-FD7F-4381-AB59-5689BFDB22E8}" dt="2023-09-21T17:54:22.088" v="1584" actId="20577"/>
          <ac:spMkLst>
            <pc:docMk/>
            <pc:sldMk cId="1554819311" sldId="294"/>
            <ac:spMk id="2" creationId="{04B7CE11-120C-0959-6413-18B747CF7A92}"/>
          </ac:spMkLst>
        </pc:spChg>
        <pc:spChg chg="add mod">
          <ac:chgData name="Pascalle Cup" userId="abbe84a0-611b-406e-b251-e8b4b71c069a" providerId="ADAL" clId="{EAC86DF2-FD7F-4381-AB59-5689BFDB22E8}" dt="2023-09-21T17:54:27.081" v="1586" actId="14100"/>
          <ac:spMkLst>
            <pc:docMk/>
            <pc:sldMk cId="1554819311" sldId="294"/>
            <ac:spMk id="4" creationId="{49466B29-8961-62F9-B909-A2B0CB265740}"/>
          </ac:spMkLst>
        </pc:spChg>
        <pc:picChg chg="add mod">
          <ac:chgData name="Pascalle Cup" userId="abbe84a0-611b-406e-b251-e8b4b71c069a" providerId="ADAL" clId="{EAC86DF2-FD7F-4381-AB59-5689BFDB22E8}" dt="2023-09-21T17:54:35.040" v="1588" actId="14100"/>
          <ac:picMkLst>
            <pc:docMk/>
            <pc:sldMk cId="1554819311" sldId="294"/>
            <ac:picMk id="5" creationId="{30A0DE72-72BD-B7C5-D198-3BBB469320F3}"/>
          </ac:picMkLst>
        </pc:picChg>
        <pc:picChg chg="add mod">
          <ac:chgData name="Pascalle Cup" userId="abbe84a0-611b-406e-b251-e8b4b71c069a" providerId="ADAL" clId="{EAC86DF2-FD7F-4381-AB59-5689BFDB22E8}" dt="2023-09-21T17:54:52.015" v="1591" actId="1076"/>
          <ac:picMkLst>
            <pc:docMk/>
            <pc:sldMk cId="1554819311" sldId="294"/>
            <ac:picMk id="6" creationId="{F6BE3E97-7691-899F-067D-93252A5711B8}"/>
          </ac:picMkLst>
        </pc:picChg>
      </pc:sldChg>
      <pc:sldChg chg="addSp delSp modSp new mod">
        <pc:chgData name="Pascalle Cup" userId="abbe84a0-611b-406e-b251-e8b4b71c069a" providerId="ADAL" clId="{EAC86DF2-FD7F-4381-AB59-5689BFDB22E8}" dt="2023-09-21T18:29:50.068" v="2194" actId="5793"/>
        <pc:sldMkLst>
          <pc:docMk/>
          <pc:sldMk cId="1326588885" sldId="295"/>
        </pc:sldMkLst>
        <pc:spChg chg="mod">
          <ac:chgData name="Pascalle Cup" userId="abbe84a0-611b-406e-b251-e8b4b71c069a" providerId="ADAL" clId="{EAC86DF2-FD7F-4381-AB59-5689BFDB22E8}" dt="2023-09-21T18:26:26.147" v="1842"/>
          <ac:spMkLst>
            <pc:docMk/>
            <pc:sldMk cId="1326588885" sldId="295"/>
            <ac:spMk id="2" creationId="{4BE818D3-02C5-BB37-6FDB-D66A0BD4BE3B}"/>
          </ac:spMkLst>
        </pc:spChg>
        <pc:spChg chg="del">
          <ac:chgData name="Pascalle Cup" userId="abbe84a0-611b-406e-b251-e8b4b71c069a" providerId="ADAL" clId="{EAC86DF2-FD7F-4381-AB59-5689BFDB22E8}" dt="2023-09-21T18:28:22.125" v="2095" actId="478"/>
          <ac:spMkLst>
            <pc:docMk/>
            <pc:sldMk cId="1326588885" sldId="295"/>
            <ac:spMk id="4" creationId="{C1E51941-C797-98BA-DCA8-1582EAF398F6}"/>
          </ac:spMkLst>
        </pc:spChg>
        <pc:spChg chg="add mod">
          <ac:chgData name="Pascalle Cup" userId="abbe84a0-611b-406e-b251-e8b4b71c069a" providerId="ADAL" clId="{EAC86DF2-FD7F-4381-AB59-5689BFDB22E8}" dt="2023-09-21T18:29:50.068" v="2194" actId="5793"/>
          <ac:spMkLst>
            <pc:docMk/>
            <pc:sldMk cId="1326588885" sldId="295"/>
            <ac:spMk id="7" creationId="{79721140-FA00-3DB9-DBDF-439B4629521D}"/>
          </ac:spMkLst>
        </pc:spChg>
        <pc:picChg chg="add mod">
          <ac:chgData name="Pascalle Cup" userId="abbe84a0-611b-406e-b251-e8b4b71c069a" providerId="ADAL" clId="{EAC86DF2-FD7F-4381-AB59-5689BFDB22E8}" dt="2023-09-21T18:29:46.228" v="2185" actId="14100"/>
          <ac:picMkLst>
            <pc:docMk/>
            <pc:sldMk cId="1326588885" sldId="295"/>
            <ac:picMk id="8" creationId="{92793F01-8939-953E-3E02-5D7873B2FDE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D40069-D34D-4D1C-B7C4-549DED3A4063}" type="doc">
      <dgm:prSet loTypeId="urn:microsoft.com/office/officeart/2005/8/layout/b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l-NL"/>
        </a:p>
      </dgm:t>
    </dgm:pt>
    <dgm:pt modelId="{7A3570D6-81D5-4747-B85E-CC53FCF12BD9}">
      <dgm:prSet phldrT="[Tekst]"/>
      <dgm:spPr/>
      <dgm:t>
        <a:bodyPr/>
        <a:lstStyle/>
        <a:p>
          <a:r>
            <a:rPr lang="nl-NL" dirty="0"/>
            <a:t>Wat is de situatie</a:t>
          </a:r>
        </a:p>
      </dgm:t>
    </dgm:pt>
    <dgm:pt modelId="{884C96E9-E392-465F-81C4-532D42C3FDB3}" type="parTrans" cxnId="{71691FEC-FF55-43C0-A815-776C1D79C872}">
      <dgm:prSet/>
      <dgm:spPr/>
      <dgm:t>
        <a:bodyPr/>
        <a:lstStyle/>
        <a:p>
          <a:endParaRPr lang="nl-NL"/>
        </a:p>
      </dgm:t>
    </dgm:pt>
    <dgm:pt modelId="{403C4E78-F0DF-4EE2-822D-1766FDB267BF}" type="sibTrans" cxnId="{71691FEC-FF55-43C0-A815-776C1D79C872}">
      <dgm:prSet/>
      <dgm:spPr/>
      <dgm:t>
        <a:bodyPr/>
        <a:lstStyle/>
        <a:p>
          <a:endParaRPr lang="nl-NL"/>
        </a:p>
      </dgm:t>
    </dgm:pt>
    <dgm:pt modelId="{B0E0866F-86B1-43CC-AC69-86B400A2B54D}">
      <dgm:prSet phldrT="[Tekst]"/>
      <dgm:spPr/>
      <dgm:t>
        <a:bodyPr/>
        <a:lstStyle/>
        <a:p>
          <a:r>
            <a:rPr lang="nl-NL" dirty="0"/>
            <a:t>Doel</a:t>
          </a:r>
        </a:p>
      </dgm:t>
    </dgm:pt>
    <dgm:pt modelId="{5B7E382F-D014-4BAD-9275-7AC53F357203}" type="parTrans" cxnId="{C9734EE8-44F6-45B2-8459-EAAF117DD7A1}">
      <dgm:prSet/>
      <dgm:spPr/>
      <dgm:t>
        <a:bodyPr/>
        <a:lstStyle/>
        <a:p>
          <a:endParaRPr lang="nl-NL"/>
        </a:p>
      </dgm:t>
    </dgm:pt>
    <dgm:pt modelId="{320842B3-3573-4A06-BB77-D98CF089E3CE}" type="sibTrans" cxnId="{C9734EE8-44F6-45B2-8459-EAAF117DD7A1}">
      <dgm:prSet/>
      <dgm:spPr/>
      <dgm:t>
        <a:bodyPr/>
        <a:lstStyle/>
        <a:p>
          <a:endParaRPr lang="nl-NL"/>
        </a:p>
      </dgm:t>
    </dgm:pt>
    <dgm:pt modelId="{1D67F8C3-389A-4A5D-92E4-62763850D6AA}">
      <dgm:prSet phldrT="[Tekst]"/>
      <dgm:spPr/>
      <dgm:t>
        <a:bodyPr/>
        <a:lstStyle/>
        <a:p>
          <a:r>
            <a:rPr lang="nl-NL" dirty="0"/>
            <a:t>Doelgroep</a:t>
          </a:r>
        </a:p>
      </dgm:t>
    </dgm:pt>
    <dgm:pt modelId="{B41BDFCC-9F1E-4E0D-A7CB-E058942764A0}" type="parTrans" cxnId="{013A9FD4-E3F1-4C7A-9197-C06F9D68B188}">
      <dgm:prSet/>
      <dgm:spPr/>
      <dgm:t>
        <a:bodyPr/>
        <a:lstStyle/>
        <a:p>
          <a:endParaRPr lang="nl-NL"/>
        </a:p>
      </dgm:t>
    </dgm:pt>
    <dgm:pt modelId="{C6333D27-AE8F-4607-AEE6-ABB97DB22566}" type="sibTrans" cxnId="{013A9FD4-E3F1-4C7A-9197-C06F9D68B188}">
      <dgm:prSet/>
      <dgm:spPr/>
      <dgm:t>
        <a:bodyPr/>
        <a:lstStyle/>
        <a:p>
          <a:endParaRPr lang="nl-NL"/>
        </a:p>
      </dgm:t>
    </dgm:pt>
    <dgm:pt modelId="{85132C33-8C7E-4865-BEF2-5F1502E32E78}">
      <dgm:prSet/>
      <dgm:spPr/>
      <dgm:t>
        <a:bodyPr/>
        <a:lstStyle/>
        <a:p>
          <a:r>
            <a:rPr lang="nl-NL" dirty="0"/>
            <a:t>De boodschap</a:t>
          </a:r>
        </a:p>
      </dgm:t>
    </dgm:pt>
    <dgm:pt modelId="{03AFF07B-4400-443C-B0FA-69E63B7CB175}" type="parTrans" cxnId="{8342418D-46BB-4312-BA3C-88ECEC919D61}">
      <dgm:prSet/>
      <dgm:spPr/>
      <dgm:t>
        <a:bodyPr/>
        <a:lstStyle/>
        <a:p>
          <a:endParaRPr lang="nl-NL"/>
        </a:p>
      </dgm:t>
    </dgm:pt>
    <dgm:pt modelId="{3BF84637-785B-4F63-A931-F8DBE2A5AFDD}" type="sibTrans" cxnId="{8342418D-46BB-4312-BA3C-88ECEC919D61}">
      <dgm:prSet/>
      <dgm:spPr/>
      <dgm:t>
        <a:bodyPr/>
        <a:lstStyle/>
        <a:p>
          <a:endParaRPr lang="nl-NL"/>
        </a:p>
      </dgm:t>
    </dgm:pt>
    <dgm:pt modelId="{3487EAB3-6A85-4463-8DE8-1C88A7C366AF}">
      <dgm:prSet/>
      <dgm:spPr/>
      <dgm:t>
        <a:bodyPr/>
        <a:lstStyle/>
        <a:p>
          <a:r>
            <a:rPr lang="nl-NL" dirty="0"/>
            <a:t>Check</a:t>
          </a:r>
        </a:p>
      </dgm:t>
    </dgm:pt>
    <dgm:pt modelId="{1EA4C397-8751-4288-8C72-FE2A5D4B63E8}" type="parTrans" cxnId="{1D41B266-DB7B-4E46-82BE-3E053EFEA3D6}">
      <dgm:prSet/>
      <dgm:spPr/>
      <dgm:t>
        <a:bodyPr/>
        <a:lstStyle/>
        <a:p>
          <a:endParaRPr lang="nl-NL"/>
        </a:p>
      </dgm:t>
    </dgm:pt>
    <dgm:pt modelId="{B155C65A-7C40-4B9B-9F16-1D56AFC02A2C}" type="sibTrans" cxnId="{1D41B266-DB7B-4E46-82BE-3E053EFEA3D6}">
      <dgm:prSet/>
      <dgm:spPr/>
      <dgm:t>
        <a:bodyPr/>
        <a:lstStyle/>
        <a:p>
          <a:endParaRPr lang="nl-NL"/>
        </a:p>
      </dgm:t>
    </dgm:pt>
    <dgm:pt modelId="{E751C57C-4456-4515-8F9A-26B47773A6B5}">
      <dgm:prSet/>
      <dgm:spPr/>
      <dgm:t>
        <a:bodyPr/>
        <a:lstStyle/>
        <a:p>
          <a:r>
            <a:rPr lang="nl-NL" dirty="0"/>
            <a:t>Welke communicatiemiddelen en kanalen</a:t>
          </a:r>
        </a:p>
      </dgm:t>
    </dgm:pt>
    <dgm:pt modelId="{E16A2A27-5B32-45E8-9326-5EA9C2853B9B}" type="parTrans" cxnId="{D0F6EDC7-5E3A-4093-8AB2-55DDE1A57BED}">
      <dgm:prSet/>
      <dgm:spPr/>
      <dgm:t>
        <a:bodyPr/>
        <a:lstStyle/>
        <a:p>
          <a:endParaRPr lang="nl-NL"/>
        </a:p>
      </dgm:t>
    </dgm:pt>
    <dgm:pt modelId="{679B23E7-B96D-43C5-9D36-CC893452D974}" type="sibTrans" cxnId="{D0F6EDC7-5E3A-4093-8AB2-55DDE1A57BED}">
      <dgm:prSet/>
      <dgm:spPr/>
      <dgm:t>
        <a:bodyPr/>
        <a:lstStyle/>
        <a:p>
          <a:endParaRPr lang="nl-NL"/>
        </a:p>
      </dgm:t>
    </dgm:pt>
    <dgm:pt modelId="{50BB90CD-CD1B-45B8-86BE-997E864A1AB7}">
      <dgm:prSet/>
      <dgm:spPr/>
      <dgm:t>
        <a:bodyPr/>
        <a:lstStyle/>
        <a:p>
          <a:r>
            <a:rPr lang="nl-NL" dirty="0"/>
            <a:t>Communicatieplanning</a:t>
          </a:r>
        </a:p>
      </dgm:t>
    </dgm:pt>
    <dgm:pt modelId="{EEB5DC2A-169D-4218-A022-6AAD8C532901}" type="parTrans" cxnId="{DADB1056-BDED-4AA3-92C8-3F86A4E71F6B}">
      <dgm:prSet/>
      <dgm:spPr/>
      <dgm:t>
        <a:bodyPr/>
        <a:lstStyle/>
        <a:p>
          <a:endParaRPr lang="nl-NL"/>
        </a:p>
      </dgm:t>
    </dgm:pt>
    <dgm:pt modelId="{8B4ED1FE-A029-4B2C-96BD-232FA6F3EF8A}" type="sibTrans" cxnId="{DADB1056-BDED-4AA3-92C8-3F86A4E71F6B}">
      <dgm:prSet/>
      <dgm:spPr/>
      <dgm:t>
        <a:bodyPr/>
        <a:lstStyle/>
        <a:p>
          <a:endParaRPr lang="nl-NL"/>
        </a:p>
      </dgm:t>
    </dgm:pt>
    <dgm:pt modelId="{F4017C93-057E-4C55-A2FF-E68FD59EC02B}">
      <dgm:prSet/>
      <dgm:spPr/>
      <dgm:t>
        <a:bodyPr/>
        <a:lstStyle/>
        <a:p>
          <a:r>
            <a:rPr lang="nl-NL" dirty="0"/>
            <a:t>Communicatie evalueren</a:t>
          </a:r>
        </a:p>
      </dgm:t>
    </dgm:pt>
    <dgm:pt modelId="{5493D67D-088F-4AF8-8331-3455A9902467}" type="parTrans" cxnId="{29D3EF50-84A5-43BB-B893-F266CAC6D1FD}">
      <dgm:prSet/>
      <dgm:spPr/>
      <dgm:t>
        <a:bodyPr/>
        <a:lstStyle/>
        <a:p>
          <a:endParaRPr lang="nl-NL"/>
        </a:p>
      </dgm:t>
    </dgm:pt>
    <dgm:pt modelId="{652DCC71-3E66-4E57-8389-C16148E0B88E}" type="sibTrans" cxnId="{29D3EF50-84A5-43BB-B893-F266CAC6D1FD}">
      <dgm:prSet/>
      <dgm:spPr/>
      <dgm:t>
        <a:bodyPr/>
        <a:lstStyle/>
        <a:p>
          <a:endParaRPr lang="nl-NL"/>
        </a:p>
      </dgm:t>
    </dgm:pt>
    <dgm:pt modelId="{AFD3B09F-4882-4D81-A768-8CD6B70B965B}">
      <dgm:prSet/>
      <dgm:spPr/>
      <dgm:t>
        <a:bodyPr/>
        <a:lstStyle/>
        <a:p>
          <a:r>
            <a:rPr lang="nl-NL" dirty="0"/>
            <a:t>Maak een digitale uitnodiging</a:t>
          </a:r>
        </a:p>
      </dgm:t>
    </dgm:pt>
    <dgm:pt modelId="{C542E821-9419-4425-8683-464CA8339407}" type="parTrans" cxnId="{B0A2EC1D-3AF8-4205-9022-E80E744D19C0}">
      <dgm:prSet/>
      <dgm:spPr/>
      <dgm:t>
        <a:bodyPr/>
        <a:lstStyle/>
        <a:p>
          <a:endParaRPr lang="nl-NL"/>
        </a:p>
      </dgm:t>
    </dgm:pt>
    <dgm:pt modelId="{BE071DE1-0D07-49EB-ABC6-902ECB578545}" type="sibTrans" cxnId="{B0A2EC1D-3AF8-4205-9022-E80E744D19C0}">
      <dgm:prSet/>
      <dgm:spPr/>
      <dgm:t>
        <a:bodyPr/>
        <a:lstStyle/>
        <a:p>
          <a:endParaRPr lang="nl-NL"/>
        </a:p>
      </dgm:t>
    </dgm:pt>
    <dgm:pt modelId="{E5645D9F-4ACF-4930-8EB7-AA46299E8B02}" type="pres">
      <dgm:prSet presAssocID="{0CD40069-D34D-4D1C-B7C4-549DED3A4063}" presName="Name0" presStyleCnt="0">
        <dgm:presLayoutVars>
          <dgm:dir/>
          <dgm:resizeHandles val="exact"/>
        </dgm:presLayoutVars>
      </dgm:prSet>
      <dgm:spPr/>
    </dgm:pt>
    <dgm:pt modelId="{879858D3-3466-4E54-BAED-48504C2903CA}" type="pres">
      <dgm:prSet presAssocID="{7A3570D6-81D5-4747-B85E-CC53FCF12BD9}" presName="node" presStyleLbl="node1" presStyleIdx="0" presStyleCnt="9">
        <dgm:presLayoutVars>
          <dgm:bulletEnabled val="1"/>
        </dgm:presLayoutVars>
      </dgm:prSet>
      <dgm:spPr/>
    </dgm:pt>
    <dgm:pt modelId="{3FA7250E-FF8C-4A65-99CD-555A61CB707B}" type="pres">
      <dgm:prSet presAssocID="{403C4E78-F0DF-4EE2-822D-1766FDB267BF}" presName="sibTrans" presStyleLbl="sibTrans1D1" presStyleIdx="0" presStyleCnt="8"/>
      <dgm:spPr/>
    </dgm:pt>
    <dgm:pt modelId="{B0E0E3F6-457F-4B59-89DC-D2DCA97679A1}" type="pres">
      <dgm:prSet presAssocID="{403C4E78-F0DF-4EE2-822D-1766FDB267BF}" presName="connectorText" presStyleLbl="sibTrans1D1" presStyleIdx="0" presStyleCnt="8"/>
      <dgm:spPr/>
    </dgm:pt>
    <dgm:pt modelId="{21E04833-A1CD-4C15-85E8-1AA4F72A814A}" type="pres">
      <dgm:prSet presAssocID="{B0E0866F-86B1-43CC-AC69-86B400A2B54D}" presName="node" presStyleLbl="node1" presStyleIdx="1" presStyleCnt="9">
        <dgm:presLayoutVars>
          <dgm:bulletEnabled val="1"/>
        </dgm:presLayoutVars>
      </dgm:prSet>
      <dgm:spPr/>
    </dgm:pt>
    <dgm:pt modelId="{018A55A1-6059-4296-AB84-FBD87685C65E}" type="pres">
      <dgm:prSet presAssocID="{320842B3-3573-4A06-BB77-D98CF089E3CE}" presName="sibTrans" presStyleLbl="sibTrans1D1" presStyleIdx="1" presStyleCnt="8"/>
      <dgm:spPr/>
    </dgm:pt>
    <dgm:pt modelId="{1710A7AB-6639-45C1-9D64-10B4C8394107}" type="pres">
      <dgm:prSet presAssocID="{320842B3-3573-4A06-BB77-D98CF089E3CE}" presName="connectorText" presStyleLbl="sibTrans1D1" presStyleIdx="1" presStyleCnt="8"/>
      <dgm:spPr/>
    </dgm:pt>
    <dgm:pt modelId="{5F1659AE-AA32-4534-AD40-2F187D37A154}" type="pres">
      <dgm:prSet presAssocID="{1D67F8C3-389A-4A5D-92E4-62763850D6AA}" presName="node" presStyleLbl="node1" presStyleIdx="2" presStyleCnt="9">
        <dgm:presLayoutVars>
          <dgm:bulletEnabled val="1"/>
        </dgm:presLayoutVars>
      </dgm:prSet>
      <dgm:spPr/>
    </dgm:pt>
    <dgm:pt modelId="{17702CF3-57FF-49DC-AF63-444EEDEC3E38}" type="pres">
      <dgm:prSet presAssocID="{C6333D27-AE8F-4607-AEE6-ABB97DB22566}" presName="sibTrans" presStyleLbl="sibTrans1D1" presStyleIdx="2" presStyleCnt="8"/>
      <dgm:spPr/>
    </dgm:pt>
    <dgm:pt modelId="{500A5E66-9301-4A19-8556-3BCA0A6C6888}" type="pres">
      <dgm:prSet presAssocID="{C6333D27-AE8F-4607-AEE6-ABB97DB22566}" presName="connectorText" presStyleLbl="sibTrans1D1" presStyleIdx="2" presStyleCnt="8"/>
      <dgm:spPr/>
    </dgm:pt>
    <dgm:pt modelId="{CB33140E-43E1-489E-848A-426CF5BAE5A9}" type="pres">
      <dgm:prSet presAssocID="{85132C33-8C7E-4865-BEF2-5F1502E32E78}" presName="node" presStyleLbl="node1" presStyleIdx="3" presStyleCnt="9">
        <dgm:presLayoutVars>
          <dgm:bulletEnabled val="1"/>
        </dgm:presLayoutVars>
      </dgm:prSet>
      <dgm:spPr/>
    </dgm:pt>
    <dgm:pt modelId="{3F9AD8DB-50D3-4F44-A3B9-47B2FB6689D1}" type="pres">
      <dgm:prSet presAssocID="{3BF84637-785B-4F63-A931-F8DBE2A5AFDD}" presName="sibTrans" presStyleLbl="sibTrans1D1" presStyleIdx="3" presStyleCnt="8"/>
      <dgm:spPr/>
    </dgm:pt>
    <dgm:pt modelId="{9EC39D06-40AA-4D02-99F3-4BFBACB00FF9}" type="pres">
      <dgm:prSet presAssocID="{3BF84637-785B-4F63-A931-F8DBE2A5AFDD}" presName="connectorText" presStyleLbl="sibTrans1D1" presStyleIdx="3" presStyleCnt="8"/>
      <dgm:spPr/>
    </dgm:pt>
    <dgm:pt modelId="{7EDC59FF-ABE1-43B0-994B-4859BA58CDC5}" type="pres">
      <dgm:prSet presAssocID="{3487EAB3-6A85-4463-8DE8-1C88A7C366AF}" presName="node" presStyleLbl="node1" presStyleIdx="4" presStyleCnt="9">
        <dgm:presLayoutVars>
          <dgm:bulletEnabled val="1"/>
        </dgm:presLayoutVars>
      </dgm:prSet>
      <dgm:spPr/>
    </dgm:pt>
    <dgm:pt modelId="{D1AACE46-A721-48C2-8A0C-6A8B8B818A2D}" type="pres">
      <dgm:prSet presAssocID="{B155C65A-7C40-4B9B-9F16-1D56AFC02A2C}" presName="sibTrans" presStyleLbl="sibTrans1D1" presStyleIdx="4" presStyleCnt="8"/>
      <dgm:spPr/>
    </dgm:pt>
    <dgm:pt modelId="{150E25C3-24D6-4245-9D88-49EA6240713D}" type="pres">
      <dgm:prSet presAssocID="{B155C65A-7C40-4B9B-9F16-1D56AFC02A2C}" presName="connectorText" presStyleLbl="sibTrans1D1" presStyleIdx="4" presStyleCnt="8"/>
      <dgm:spPr/>
    </dgm:pt>
    <dgm:pt modelId="{4C069D28-5EB9-485D-8DBA-50B78EE58864}" type="pres">
      <dgm:prSet presAssocID="{E751C57C-4456-4515-8F9A-26B47773A6B5}" presName="node" presStyleLbl="node1" presStyleIdx="5" presStyleCnt="9">
        <dgm:presLayoutVars>
          <dgm:bulletEnabled val="1"/>
        </dgm:presLayoutVars>
      </dgm:prSet>
      <dgm:spPr/>
    </dgm:pt>
    <dgm:pt modelId="{BBB3CFA6-19E5-4B56-99A6-D2E96F31B6B4}" type="pres">
      <dgm:prSet presAssocID="{679B23E7-B96D-43C5-9D36-CC893452D974}" presName="sibTrans" presStyleLbl="sibTrans1D1" presStyleIdx="5" presStyleCnt="8"/>
      <dgm:spPr/>
    </dgm:pt>
    <dgm:pt modelId="{5CCAA42C-CE89-4B24-B003-1B6D4788B4B4}" type="pres">
      <dgm:prSet presAssocID="{679B23E7-B96D-43C5-9D36-CC893452D974}" presName="connectorText" presStyleLbl="sibTrans1D1" presStyleIdx="5" presStyleCnt="8"/>
      <dgm:spPr/>
    </dgm:pt>
    <dgm:pt modelId="{FA6522E3-ADE4-4C83-9F24-615C74428DA0}" type="pres">
      <dgm:prSet presAssocID="{AFD3B09F-4882-4D81-A768-8CD6B70B965B}" presName="node" presStyleLbl="node1" presStyleIdx="6" presStyleCnt="9">
        <dgm:presLayoutVars>
          <dgm:bulletEnabled val="1"/>
        </dgm:presLayoutVars>
      </dgm:prSet>
      <dgm:spPr/>
    </dgm:pt>
    <dgm:pt modelId="{19BA587B-F68C-46CD-9157-DB0EAC5A1D7A}" type="pres">
      <dgm:prSet presAssocID="{BE071DE1-0D07-49EB-ABC6-902ECB578545}" presName="sibTrans" presStyleLbl="sibTrans1D1" presStyleIdx="6" presStyleCnt="8"/>
      <dgm:spPr/>
    </dgm:pt>
    <dgm:pt modelId="{3FE27B3C-412B-489D-906A-491B5C9F225B}" type="pres">
      <dgm:prSet presAssocID="{BE071DE1-0D07-49EB-ABC6-902ECB578545}" presName="connectorText" presStyleLbl="sibTrans1D1" presStyleIdx="6" presStyleCnt="8"/>
      <dgm:spPr/>
    </dgm:pt>
    <dgm:pt modelId="{10882880-134B-45BC-85C9-B3EE171A25CE}" type="pres">
      <dgm:prSet presAssocID="{50BB90CD-CD1B-45B8-86BE-997E864A1AB7}" presName="node" presStyleLbl="node1" presStyleIdx="7" presStyleCnt="9">
        <dgm:presLayoutVars>
          <dgm:bulletEnabled val="1"/>
        </dgm:presLayoutVars>
      </dgm:prSet>
      <dgm:spPr/>
    </dgm:pt>
    <dgm:pt modelId="{D03A87D2-B7FA-4D1C-A639-F89F26B5F715}" type="pres">
      <dgm:prSet presAssocID="{8B4ED1FE-A029-4B2C-96BD-232FA6F3EF8A}" presName="sibTrans" presStyleLbl="sibTrans1D1" presStyleIdx="7" presStyleCnt="8"/>
      <dgm:spPr/>
    </dgm:pt>
    <dgm:pt modelId="{83ED0C14-7EA2-40C2-962C-19F2823B5B07}" type="pres">
      <dgm:prSet presAssocID="{8B4ED1FE-A029-4B2C-96BD-232FA6F3EF8A}" presName="connectorText" presStyleLbl="sibTrans1D1" presStyleIdx="7" presStyleCnt="8"/>
      <dgm:spPr/>
    </dgm:pt>
    <dgm:pt modelId="{FF2145E5-F8E1-494B-BF2D-1BADFB7C870C}" type="pres">
      <dgm:prSet presAssocID="{F4017C93-057E-4C55-A2FF-E68FD59EC02B}" presName="node" presStyleLbl="node1" presStyleIdx="8" presStyleCnt="9">
        <dgm:presLayoutVars>
          <dgm:bulletEnabled val="1"/>
        </dgm:presLayoutVars>
      </dgm:prSet>
      <dgm:spPr/>
    </dgm:pt>
  </dgm:ptLst>
  <dgm:cxnLst>
    <dgm:cxn modelId="{59DA8400-95F9-4F62-AE16-EE199A3970E3}" type="presOf" srcId="{C6333D27-AE8F-4607-AEE6-ABB97DB22566}" destId="{17702CF3-57FF-49DC-AF63-444EEDEC3E38}" srcOrd="0" destOrd="0" presId="urn:microsoft.com/office/officeart/2005/8/layout/bProcess3"/>
    <dgm:cxn modelId="{9CACC302-9F51-4E4E-9AB6-C0B329A48DDE}" type="presOf" srcId="{8B4ED1FE-A029-4B2C-96BD-232FA6F3EF8A}" destId="{D03A87D2-B7FA-4D1C-A639-F89F26B5F715}" srcOrd="0" destOrd="0" presId="urn:microsoft.com/office/officeart/2005/8/layout/bProcess3"/>
    <dgm:cxn modelId="{CE9A660C-8DCD-45DF-B729-92097DD1BF4B}" type="presOf" srcId="{679B23E7-B96D-43C5-9D36-CC893452D974}" destId="{BBB3CFA6-19E5-4B56-99A6-D2E96F31B6B4}" srcOrd="0" destOrd="0" presId="urn:microsoft.com/office/officeart/2005/8/layout/bProcess3"/>
    <dgm:cxn modelId="{03E85E17-D71F-4804-B3DE-954A1FB34F61}" type="presOf" srcId="{B155C65A-7C40-4B9B-9F16-1D56AFC02A2C}" destId="{D1AACE46-A721-48C2-8A0C-6A8B8B818A2D}" srcOrd="0" destOrd="0" presId="urn:microsoft.com/office/officeart/2005/8/layout/bProcess3"/>
    <dgm:cxn modelId="{B0A2EC1D-3AF8-4205-9022-E80E744D19C0}" srcId="{0CD40069-D34D-4D1C-B7C4-549DED3A4063}" destId="{AFD3B09F-4882-4D81-A768-8CD6B70B965B}" srcOrd="6" destOrd="0" parTransId="{C542E821-9419-4425-8683-464CA8339407}" sibTransId="{BE071DE1-0D07-49EB-ABC6-902ECB578545}"/>
    <dgm:cxn modelId="{A5884225-92C0-4536-B991-DF5D9D7E8A9A}" type="presOf" srcId="{BE071DE1-0D07-49EB-ABC6-902ECB578545}" destId="{19BA587B-F68C-46CD-9157-DB0EAC5A1D7A}" srcOrd="0" destOrd="0" presId="urn:microsoft.com/office/officeart/2005/8/layout/bProcess3"/>
    <dgm:cxn modelId="{1014E135-A310-4669-B714-69090337F350}" type="presOf" srcId="{BE071DE1-0D07-49EB-ABC6-902ECB578545}" destId="{3FE27B3C-412B-489D-906A-491B5C9F225B}" srcOrd="1" destOrd="0" presId="urn:microsoft.com/office/officeart/2005/8/layout/bProcess3"/>
    <dgm:cxn modelId="{C6347F40-78B2-46CC-A5BE-F90624870A6D}" type="presOf" srcId="{3BF84637-785B-4F63-A931-F8DBE2A5AFDD}" destId="{3F9AD8DB-50D3-4F44-A3B9-47B2FB6689D1}" srcOrd="0" destOrd="0" presId="urn:microsoft.com/office/officeart/2005/8/layout/bProcess3"/>
    <dgm:cxn modelId="{F30A3A5C-6B57-4F99-872C-2C250C0943C7}" type="presOf" srcId="{E751C57C-4456-4515-8F9A-26B47773A6B5}" destId="{4C069D28-5EB9-485D-8DBA-50B78EE58864}" srcOrd="0" destOrd="0" presId="urn:microsoft.com/office/officeart/2005/8/layout/bProcess3"/>
    <dgm:cxn modelId="{55C95560-F0C7-42FA-9B42-5813B6A56229}" type="presOf" srcId="{1D67F8C3-389A-4A5D-92E4-62763850D6AA}" destId="{5F1659AE-AA32-4534-AD40-2F187D37A154}" srcOrd="0" destOrd="0" presId="urn:microsoft.com/office/officeart/2005/8/layout/bProcess3"/>
    <dgm:cxn modelId="{283B7241-22FA-47CA-98C3-2E50253DB4C3}" type="presOf" srcId="{50BB90CD-CD1B-45B8-86BE-997E864A1AB7}" destId="{10882880-134B-45BC-85C9-B3EE171A25CE}" srcOrd="0" destOrd="0" presId="urn:microsoft.com/office/officeart/2005/8/layout/bProcess3"/>
    <dgm:cxn modelId="{1D41B266-DB7B-4E46-82BE-3E053EFEA3D6}" srcId="{0CD40069-D34D-4D1C-B7C4-549DED3A4063}" destId="{3487EAB3-6A85-4463-8DE8-1C88A7C366AF}" srcOrd="4" destOrd="0" parTransId="{1EA4C397-8751-4288-8C72-FE2A5D4B63E8}" sibTransId="{B155C65A-7C40-4B9B-9F16-1D56AFC02A2C}"/>
    <dgm:cxn modelId="{29D3EF50-84A5-43BB-B893-F266CAC6D1FD}" srcId="{0CD40069-D34D-4D1C-B7C4-549DED3A4063}" destId="{F4017C93-057E-4C55-A2FF-E68FD59EC02B}" srcOrd="8" destOrd="0" parTransId="{5493D67D-088F-4AF8-8331-3455A9902467}" sibTransId="{652DCC71-3E66-4E57-8389-C16148E0B88E}"/>
    <dgm:cxn modelId="{3F9C9E71-2E9A-470F-ADAC-B044B5F1975E}" type="presOf" srcId="{320842B3-3573-4A06-BB77-D98CF089E3CE}" destId="{1710A7AB-6639-45C1-9D64-10B4C8394107}" srcOrd="1" destOrd="0" presId="urn:microsoft.com/office/officeart/2005/8/layout/bProcess3"/>
    <dgm:cxn modelId="{433CBE51-9645-4A0A-8B0B-63AAD48ACAED}" type="presOf" srcId="{3487EAB3-6A85-4463-8DE8-1C88A7C366AF}" destId="{7EDC59FF-ABE1-43B0-994B-4859BA58CDC5}" srcOrd="0" destOrd="0" presId="urn:microsoft.com/office/officeart/2005/8/layout/bProcess3"/>
    <dgm:cxn modelId="{D55BDC74-6D0D-46CA-BC9B-F377E9E9412C}" type="presOf" srcId="{679B23E7-B96D-43C5-9D36-CC893452D974}" destId="{5CCAA42C-CE89-4B24-B003-1B6D4788B4B4}" srcOrd="1" destOrd="0" presId="urn:microsoft.com/office/officeart/2005/8/layout/bProcess3"/>
    <dgm:cxn modelId="{DADB1056-BDED-4AA3-92C8-3F86A4E71F6B}" srcId="{0CD40069-D34D-4D1C-B7C4-549DED3A4063}" destId="{50BB90CD-CD1B-45B8-86BE-997E864A1AB7}" srcOrd="7" destOrd="0" parTransId="{EEB5DC2A-169D-4218-A022-6AAD8C532901}" sibTransId="{8B4ED1FE-A029-4B2C-96BD-232FA6F3EF8A}"/>
    <dgm:cxn modelId="{C7C0E05A-DB5B-43D8-8A66-2FA5011D7150}" type="presOf" srcId="{AFD3B09F-4882-4D81-A768-8CD6B70B965B}" destId="{FA6522E3-ADE4-4C83-9F24-615C74428DA0}" srcOrd="0" destOrd="0" presId="urn:microsoft.com/office/officeart/2005/8/layout/bProcess3"/>
    <dgm:cxn modelId="{7CBF0680-551F-459B-95C1-EFD87AB042B6}" type="presOf" srcId="{F4017C93-057E-4C55-A2FF-E68FD59EC02B}" destId="{FF2145E5-F8E1-494B-BF2D-1BADFB7C870C}" srcOrd="0" destOrd="0" presId="urn:microsoft.com/office/officeart/2005/8/layout/bProcess3"/>
    <dgm:cxn modelId="{5F90D082-D2E1-4D88-9C54-ED8EF5BDB65D}" type="presOf" srcId="{85132C33-8C7E-4865-BEF2-5F1502E32E78}" destId="{CB33140E-43E1-489E-848A-426CF5BAE5A9}" srcOrd="0" destOrd="0" presId="urn:microsoft.com/office/officeart/2005/8/layout/bProcess3"/>
    <dgm:cxn modelId="{F1F6EC8B-B1A2-430A-BE10-01DA8D2C89CB}" type="presOf" srcId="{3BF84637-785B-4F63-A931-F8DBE2A5AFDD}" destId="{9EC39D06-40AA-4D02-99F3-4BFBACB00FF9}" srcOrd="1" destOrd="0" presId="urn:microsoft.com/office/officeart/2005/8/layout/bProcess3"/>
    <dgm:cxn modelId="{8342418D-46BB-4312-BA3C-88ECEC919D61}" srcId="{0CD40069-D34D-4D1C-B7C4-549DED3A4063}" destId="{85132C33-8C7E-4865-BEF2-5F1502E32E78}" srcOrd="3" destOrd="0" parTransId="{03AFF07B-4400-443C-B0FA-69E63B7CB175}" sibTransId="{3BF84637-785B-4F63-A931-F8DBE2A5AFDD}"/>
    <dgm:cxn modelId="{5C965E92-A471-4E2A-B9DA-CBBA82093E25}" type="presOf" srcId="{B0E0866F-86B1-43CC-AC69-86B400A2B54D}" destId="{21E04833-A1CD-4C15-85E8-1AA4F72A814A}" srcOrd="0" destOrd="0" presId="urn:microsoft.com/office/officeart/2005/8/layout/bProcess3"/>
    <dgm:cxn modelId="{7B93BFA7-7A90-42FE-ADA4-95881B305A90}" type="presOf" srcId="{8B4ED1FE-A029-4B2C-96BD-232FA6F3EF8A}" destId="{83ED0C14-7EA2-40C2-962C-19F2823B5B07}" srcOrd="1" destOrd="0" presId="urn:microsoft.com/office/officeart/2005/8/layout/bProcess3"/>
    <dgm:cxn modelId="{AAC00DAC-108A-4493-AE5A-1C8168EFF93D}" type="presOf" srcId="{403C4E78-F0DF-4EE2-822D-1766FDB267BF}" destId="{3FA7250E-FF8C-4A65-99CD-555A61CB707B}" srcOrd="0" destOrd="0" presId="urn:microsoft.com/office/officeart/2005/8/layout/bProcess3"/>
    <dgm:cxn modelId="{207BEAB2-80D1-4AE8-8358-F879B2AB2464}" type="presOf" srcId="{C6333D27-AE8F-4607-AEE6-ABB97DB22566}" destId="{500A5E66-9301-4A19-8556-3BCA0A6C6888}" srcOrd="1" destOrd="0" presId="urn:microsoft.com/office/officeart/2005/8/layout/bProcess3"/>
    <dgm:cxn modelId="{0911D5C2-4B67-4056-8BDA-004B1803C6A2}" type="presOf" srcId="{0CD40069-D34D-4D1C-B7C4-549DED3A4063}" destId="{E5645D9F-4ACF-4930-8EB7-AA46299E8B02}" srcOrd="0" destOrd="0" presId="urn:microsoft.com/office/officeart/2005/8/layout/bProcess3"/>
    <dgm:cxn modelId="{D0F6EDC7-5E3A-4093-8AB2-55DDE1A57BED}" srcId="{0CD40069-D34D-4D1C-B7C4-549DED3A4063}" destId="{E751C57C-4456-4515-8F9A-26B47773A6B5}" srcOrd="5" destOrd="0" parTransId="{E16A2A27-5B32-45E8-9326-5EA9C2853B9B}" sibTransId="{679B23E7-B96D-43C5-9D36-CC893452D974}"/>
    <dgm:cxn modelId="{35E59DC9-7D84-486F-AAE8-B9FA00331099}" type="presOf" srcId="{7A3570D6-81D5-4747-B85E-CC53FCF12BD9}" destId="{879858D3-3466-4E54-BAED-48504C2903CA}" srcOrd="0" destOrd="0" presId="urn:microsoft.com/office/officeart/2005/8/layout/bProcess3"/>
    <dgm:cxn modelId="{013A9FD4-E3F1-4C7A-9197-C06F9D68B188}" srcId="{0CD40069-D34D-4D1C-B7C4-549DED3A4063}" destId="{1D67F8C3-389A-4A5D-92E4-62763850D6AA}" srcOrd="2" destOrd="0" parTransId="{B41BDFCC-9F1E-4E0D-A7CB-E058942764A0}" sibTransId="{C6333D27-AE8F-4607-AEE6-ABB97DB22566}"/>
    <dgm:cxn modelId="{C9734EE8-44F6-45B2-8459-EAAF117DD7A1}" srcId="{0CD40069-D34D-4D1C-B7C4-549DED3A4063}" destId="{B0E0866F-86B1-43CC-AC69-86B400A2B54D}" srcOrd="1" destOrd="0" parTransId="{5B7E382F-D014-4BAD-9275-7AC53F357203}" sibTransId="{320842B3-3573-4A06-BB77-D98CF089E3CE}"/>
    <dgm:cxn modelId="{E0EE87EB-71B5-443A-8F6D-CD8644ADFEFD}" type="presOf" srcId="{B155C65A-7C40-4B9B-9F16-1D56AFC02A2C}" destId="{150E25C3-24D6-4245-9D88-49EA6240713D}" srcOrd="1" destOrd="0" presId="urn:microsoft.com/office/officeart/2005/8/layout/bProcess3"/>
    <dgm:cxn modelId="{71691FEC-FF55-43C0-A815-776C1D79C872}" srcId="{0CD40069-D34D-4D1C-B7C4-549DED3A4063}" destId="{7A3570D6-81D5-4747-B85E-CC53FCF12BD9}" srcOrd="0" destOrd="0" parTransId="{884C96E9-E392-465F-81C4-532D42C3FDB3}" sibTransId="{403C4E78-F0DF-4EE2-822D-1766FDB267BF}"/>
    <dgm:cxn modelId="{793F39EC-62E3-4487-A202-4E9ECCAE2350}" type="presOf" srcId="{320842B3-3573-4A06-BB77-D98CF089E3CE}" destId="{018A55A1-6059-4296-AB84-FBD87685C65E}" srcOrd="0" destOrd="0" presId="urn:microsoft.com/office/officeart/2005/8/layout/bProcess3"/>
    <dgm:cxn modelId="{5ABE9FF9-5AFA-409F-AEF1-239CB53777F3}" type="presOf" srcId="{403C4E78-F0DF-4EE2-822D-1766FDB267BF}" destId="{B0E0E3F6-457F-4B59-89DC-D2DCA97679A1}" srcOrd="1" destOrd="0" presId="urn:microsoft.com/office/officeart/2005/8/layout/bProcess3"/>
    <dgm:cxn modelId="{12D3C0D8-9CEC-4327-86E1-0FEA1A90188B}" type="presParOf" srcId="{E5645D9F-4ACF-4930-8EB7-AA46299E8B02}" destId="{879858D3-3466-4E54-BAED-48504C2903CA}" srcOrd="0" destOrd="0" presId="urn:microsoft.com/office/officeart/2005/8/layout/bProcess3"/>
    <dgm:cxn modelId="{E07C95D2-8B8C-4BDD-A467-513B2988E2E9}" type="presParOf" srcId="{E5645D9F-4ACF-4930-8EB7-AA46299E8B02}" destId="{3FA7250E-FF8C-4A65-99CD-555A61CB707B}" srcOrd="1" destOrd="0" presId="urn:microsoft.com/office/officeart/2005/8/layout/bProcess3"/>
    <dgm:cxn modelId="{B0067AB9-6D77-4310-B01B-7FDE69B664CF}" type="presParOf" srcId="{3FA7250E-FF8C-4A65-99CD-555A61CB707B}" destId="{B0E0E3F6-457F-4B59-89DC-D2DCA97679A1}" srcOrd="0" destOrd="0" presId="urn:microsoft.com/office/officeart/2005/8/layout/bProcess3"/>
    <dgm:cxn modelId="{0392F82A-E504-4CB7-AD22-8BC04D5787FE}" type="presParOf" srcId="{E5645D9F-4ACF-4930-8EB7-AA46299E8B02}" destId="{21E04833-A1CD-4C15-85E8-1AA4F72A814A}" srcOrd="2" destOrd="0" presId="urn:microsoft.com/office/officeart/2005/8/layout/bProcess3"/>
    <dgm:cxn modelId="{A3900E80-4AFF-419E-9CAA-B54607FC9369}" type="presParOf" srcId="{E5645D9F-4ACF-4930-8EB7-AA46299E8B02}" destId="{018A55A1-6059-4296-AB84-FBD87685C65E}" srcOrd="3" destOrd="0" presId="urn:microsoft.com/office/officeart/2005/8/layout/bProcess3"/>
    <dgm:cxn modelId="{F91B7913-26C8-4B4C-9C83-EA5B9492671F}" type="presParOf" srcId="{018A55A1-6059-4296-AB84-FBD87685C65E}" destId="{1710A7AB-6639-45C1-9D64-10B4C8394107}" srcOrd="0" destOrd="0" presId="urn:microsoft.com/office/officeart/2005/8/layout/bProcess3"/>
    <dgm:cxn modelId="{A24F7A23-FEF6-4FD9-AB79-20EA7E14C457}" type="presParOf" srcId="{E5645D9F-4ACF-4930-8EB7-AA46299E8B02}" destId="{5F1659AE-AA32-4534-AD40-2F187D37A154}" srcOrd="4" destOrd="0" presId="urn:microsoft.com/office/officeart/2005/8/layout/bProcess3"/>
    <dgm:cxn modelId="{28D61563-2222-4B43-A3B4-0F569790F261}" type="presParOf" srcId="{E5645D9F-4ACF-4930-8EB7-AA46299E8B02}" destId="{17702CF3-57FF-49DC-AF63-444EEDEC3E38}" srcOrd="5" destOrd="0" presId="urn:microsoft.com/office/officeart/2005/8/layout/bProcess3"/>
    <dgm:cxn modelId="{9E276A74-14BE-48F1-9B7B-74BB9C1B5D91}" type="presParOf" srcId="{17702CF3-57FF-49DC-AF63-444EEDEC3E38}" destId="{500A5E66-9301-4A19-8556-3BCA0A6C6888}" srcOrd="0" destOrd="0" presId="urn:microsoft.com/office/officeart/2005/8/layout/bProcess3"/>
    <dgm:cxn modelId="{39C9B78F-819C-4BF3-976A-F953D9CB01ED}" type="presParOf" srcId="{E5645D9F-4ACF-4930-8EB7-AA46299E8B02}" destId="{CB33140E-43E1-489E-848A-426CF5BAE5A9}" srcOrd="6" destOrd="0" presId="urn:microsoft.com/office/officeart/2005/8/layout/bProcess3"/>
    <dgm:cxn modelId="{7D15D082-1F84-407F-8CBE-DBF8BE198F95}" type="presParOf" srcId="{E5645D9F-4ACF-4930-8EB7-AA46299E8B02}" destId="{3F9AD8DB-50D3-4F44-A3B9-47B2FB6689D1}" srcOrd="7" destOrd="0" presId="urn:microsoft.com/office/officeart/2005/8/layout/bProcess3"/>
    <dgm:cxn modelId="{077E3403-B9E5-428A-A3A9-4844AE1CE455}" type="presParOf" srcId="{3F9AD8DB-50D3-4F44-A3B9-47B2FB6689D1}" destId="{9EC39D06-40AA-4D02-99F3-4BFBACB00FF9}" srcOrd="0" destOrd="0" presId="urn:microsoft.com/office/officeart/2005/8/layout/bProcess3"/>
    <dgm:cxn modelId="{B6236CD8-841E-4067-899B-AA428FEDB3C6}" type="presParOf" srcId="{E5645D9F-4ACF-4930-8EB7-AA46299E8B02}" destId="{7EDC59FF-ABE1-43B0-994B-4859BA58CDC5}" srcOrd="8" destOrd="0" presId="urn:microsoft.com/office/officeart/2005/8/layout/bProcess3"/>
    <dgm:cxn modelId="{4633E088-B34F-412F-AB36-5D5C7598B412}" type="presParOf" srcId="{E5645D9F-4ACF-4930-8EB7-AA46299E8B02}" destId="{D1AACE46-A721-48C2-8A0C-6A8B8B818A2D}" srcOrd="9" destOrd="0" presId="urn:microsoft.com/office/officeart/2005/8/layout/bProcess3"/>
    <dgm:cxn modelId="{757B6F5A-F402-4D13-85B9-206FE849565F}" type="presParOf" srcId="{D1AACE46-A721-48C2-8A0C-6A8B8B818A2D}" destId="{150E25C3-24D6-4245-9D88-49EA6240713D}" srcOrd="0" destOrd="0" presId="urn:microsoft.com/office/officeart/2005/8/layout/bProcess3"/>
    <dgm:cxn modelId="{F050A433-9AA1-4857-B289-531863A86CDA}" type="presParOf" srcId="{E5645D9F-4ACF-4930-8EB7-AA46299E8B02}" destId="{4C069D28-5EB9-485D-8DBA-50B78EE58864}" srcOrd="10" destOrd="0" presId="urn:microsoft.com/office/officeart/2005/8/layout/bProcess3"/>
    <dgm:cxn modelId="{E799E58C-AE83-454F-AB40-FD3EF7554661}" type="presParOf" srcId="{E5645D9F-4ACF-4930-8EB7-AA46299E8B02}" destId="{BBB3CFA6-19E5-4B56-99A6-D2E96F31B6B4}" srcOrd="11" destOrd="0" presId="urn:microsoft.com/office/officeart/2005/8/layout/bProcess3"/>
    <dgm:cxn modelId="{CAD7C09B-C03B-46F8-83EC-CFDE5C1AABAA}" type="presParOf" srcId="{BBB3CFA6-19E5-4B56-99A6-D2E96F31B6B4}" destId="{5CCAA42C-CE89-4B24-B003-1B6D4788B4B4}" srcOrd="0" destOrd="0" presId="urn:microsoft.com/office/officeart/2005/8/layout/bProcess3"/>
    <dgm:cxn modelId="{508D9A89-C17C-4920-ABFB-1F1C112D58CA}" type="presParOf" srcId="{E5645D9F-4ACF-4930-8EB7-AA46299E8B02}" destId="{FA6522E3-ADE4-4C83-9F24-615C74428DA0}" srcOrd="12" destOrd="0" presId="urn:microsoft.com/office/officeart/2005/8/layout/bProcess3"/>
    <dgm:cxn modelId="{2D86715C-879A-4CD8-BB5A-E23529F03FA3}" type="presParOf" srcId="{E5645D9F-4ACF-4930-8EB7-AA46299E8B02}" destId="{19BA587B-F68C-46CD-9157-DB0EAC5A1D7A}" srcOrd="13" destOrd="0" presId="urn:microsoft.com/office/officeart/2005/8/layout/bProcess3"/>
    <dgm:cxn modelId="{D3EEEADF-960A-4A25-82CF-856C889A9316}" type="presParOf" srcId="{19BA587B-F68C-46CD-9157-DB0EAC5A1D7A}" destId="{3FE27B3C-412B-489D-906A-491B5C9F225B}" srcOrd="0" destOrd="0" presId="urn:microsoft.com/office/officeart/2005/8/layout/bProcess3"/>
    <dgm:cxn modelId="{1F39A19C-5A55-4955-826F-99BF99AA1B98}" type="presParOf" srcId="{E5645D9F-4ACF-4930-8EB7-AA46299E8B02}" destId="{10882880-134B-45BC-85C9-B3EE171A25CE}" srcOrd="14" destOrd="0" presId="urn:microsoft.com/office/officeart/2005/8/layout/bProcess3"/>
    <dgm:cxn modelId="{CF1A67EF-9403-4665-824D-535E8F7F5D98}" type="presParOf" srcId="{E5645D9F-4ACF-4930-8EB7-AA46299E8B02}" destId="{D03A87D2-B7FA-4D1C-A639-F89F26B5F715}" srcOrd="15" destOrd="0" presId="urn:microsoft.com/office/officeart/2005/8/layout/bProcess3"/>
    <dgm:cxn modelId="{1652A1B5-8BAF-402C-AAAA-D833E088AF50}" type="presParOf" srcId="{D03A87D2-B7FA-4D1C-A639-F89F26B5F715}" destId="{83ED0C14-7EA2-40C2-962C-19F2823B5B07}" srcOrd="0" destOrd="0" presId="urn:microsoft.com/office/officeart/2005/8/layout/bProcess3"/>
    <dgm:cxn modelId="{41701C0E-6233-4309-AA9D-B1EDBDCD2CD6}" type="presParOf" srcId="{E5645D9F-4ACF-4930-8EB7-AA46299E8B02}" destId="{FF2145E5-F8E1-494B-BF2D-1BADFB7C870C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7250E-FF8C-4A65-99CD-555A61CB707B}">
      <dsp:nvSpPr>
        <dsp:cNvPr id="0" name=""/>
        <dsp:cNvSpPr/>
      </dsp:nvSpPr>
      <dsp:spPr>
        <a:xfrm>
          <a:off x="1728974" y="1395772"/>
          <a:ext cx="3664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6423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1902261" y="1439507"/>
        <a:ext cx="19851" cy="3970"/>
      </dsp:txXfrm>
    </dsp:sp>
    <dsp:sp modelId="{879858D3-3466-4E54-BAED-48504C2903CA}">
      <dsp:nvSpPr>
        <dsp:cNvPr id="0" name=""/>
        <dsp:cNvSpPr/>
      </dsp:nvSpPr>
      <dsp:spPr>
        <a:xfrm>
          <a:off x="4585" y="923635"/>
          <a:ext cx="1726189" cy="1035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Wat is de situatie</a:t>
          </a:r>
        </a:p>
      </dsp:txBody>
      <dsp:txXfrm>
        <a:off x="4585" y="923635"/>
        <a:ext cx="1726189" cy="1035713"/>
      </dsp:txXfrm>
    </dsp:sp>
    <dsp:sp modelId="{018A55A1-6059-4296-AB84-FBD87685C65E}">
      <dsp:nvSpPr>
        <dsp:cNvPr id="0" name=""/>
        <dsp:cNvSpPr/>
      </dsp:nvSpPr>
      <dsp:spPr>
        <a:xfrm>
          <a:off x="3852187" y="1395772"/>
          <a:ext cx="3664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6423" y="45720"/>
              </a:lnTo>
            </a:path>
          </a:pathLst>
        </a:custGeom>
        <a:noFill/>
        <a:ln w="6350" cap="flat" cmpd="sng" algn="ctr">
          <a:solidFill>
            <a:schemeClr val="accent2">
              <a:hueOff val="-468938"/>
              <a:satOff val="-13615"/>
              <a:lumOff val="820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4025473" y="1439507"/>
        <a:ext cx="19851" cy="3970"/>
      </dsp:txXfrm>
    </dsp:sp>
    <dsp:sp modelId="{21E04833-A1CD-4C15-85E8-1AA4F72A814A}">
      <dsp:nvSpPr>
        <dsp:cNvPr id="0" name=""/>
        <dsp:cNvSpPr/>
      </dsp:nvSpPr>
      <dsp:spPr>
        <a:xfrm>
          <a:off x="2127798" y="923635"/>
          <a:ext cx="1726189" cy="1035713"/>
        </a:xfrm>
        <a:prstGeom prst="rect">
          <a:avLst/>
        </a:prstGeom>
        <a:solidFill>
          <a:schemeClr val="accent2">
            <a:hueOff val="-410321"/>
            <a:satOff val="-11913"/>
            <a:lumOff val="71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Doel</a:t>
          </a:r>
        </a:p>
      </dsp:txBody>
      <dsp:txXfrm>
        <a:off x="2127798" y="923635"/>
        <a:ext cx="1726189" cy="1035713"/>
      </dsp:txXfrm>
    </dsp:sp>
    <dsp:sp modelId="{17702CF3-57FF-49DC-AF63-444EEDEC3E38}">
      <dsp:nvSpPr>
        <dsp:cNvPr id="0" name=""/>
        <dsp:cNvSpPr/>
      </dsp:nvSpPr>
      <dsp:spPr>
        <a:xfrm>
          <a:off x="867680" y="1957549"/>
          <a:ext cx="4246425" cy="366423"/>
        </a:xfrm>
        <a:custGeom>
          <a:avLst/>
          <a:gdLst/>
          <a:ahLst/>
          <a:cxnLst/>
          <a:rect l="0" t="0" r="0" b="0"/>
          <a:pathLst>
            <a:path>
              <a:moveTo>
                <a:pt x="4246425" y="0"/>
              </a:moveTo>
              <a:lnTo>
                <a:pt x="4246425" y="200311"/>
              </a:lnTo>
              <a:lnTo>
                <a:pt x="0" y="200311"/>
              </a:lnTo>
              <a:lnTo>
                <a:pt x="0" y="366423"/>
              </a:lnTo>
            </a:path>
          </a:pathLst>
        </a:custGeom>
        <a:noFill/>
        <a:ln w="6350" cap="flat" cmpd="sng" algn="ctr">
          <a:solidFill>
            <a:schemeClr val="accent2">
              <a:hueOff val="-937877"/>
              <a:satOff val="-27229"/>
              <a:lumOff val="1641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884269" y="2138775"/>
        <a:ext cx="213247" cy="3970"/>
      </dsp:txXfrm>
    </dsp:sp>
    <dsp:sp modelId="{5F1659AE-AA32-4534-AD40-2F187D37A154}">
      <dsp:nvSpPr>
        <dsp:cNvPr id="0" name=""/>
        <dsp:cNvSpPr/>
      </dsp:nvSpPr>
      <dsp:spPr>
        <a:xfrm>
          <a:off x="4251011" y="923635"/>
          <a:ext cx="1726189" cy="1035713"/>
        </a:xfrm>
        <a:prstGeom prst="rect">
          <a:avLst/>
        </a:prstGeom>
        <a:solidFill>
          <a:schemeClr val="accent2">
            <a:hueOff val="-820642"/>
            <a:satOff val="-23825"/>
            <a:lumOff val="143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Doelgroep</a:t>
          </a:r>
        </a:p>
      </dsp:txBody>
      <dsp:txXfrm>
        <a:off x="4251011" y="923635"/>
        <a:ext cx="1726189" cy="1035713"/>
      </dsp:txXfrm>
    </dsp:sp>
    <dsp:sp modelId="{3F9AD8DB-50D3-4F44-A3B9-47B2FB6689D1}">
      <dsp:nvSpPr>
        <dsp:cNvPr id="0" name=""/>
        <dsp:cNvSpPr/>
      </dsp:nvSpPr>
      <dsp:spPr>
        <a:xfrm>
          <a:off x="1728974" y="2828509"/>
          <a:ext cx="3664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6423" y="45720"/>
              </a:lnTo>
            </a:path>
          </a:pathLst>
        </a:custGeom>
        <a:noFill/>
        <a:ln w="6350" cap="flat" cmpd="sng" algn="ctr">
          <a:solidFill>
            <a:schemeClr val="accent2">
              <a:hueOff val="-1406815"/>
              <a:satOff val="-40844"/>
              <a:lumOff val="2462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1902261" y="2872244"/>
        <a:ext cx="19851" cy="3970"/>
      </dsp:txXfrm>
    </dsp:sp>
    <dsp:sp modelId="{CB33140E-43E1-489E-848A-426CF5BAE5A9}">
      <dsp:nvSpPr>
        <dsp:cNvPr id="0" name=""/>
        <dsp:cNvSpPr/>
      </dsp:nvSpPr>
      <dsp:spPr>
        <a:xfrm>
          <a:off x="4585" y="2356372"/>
          <a:ext cx="1726189" cy="1035713"/>
        </a:xfrm>
        <a:prstGeom prst="rect">
          <a:avLst/>
        </a:prstGeom>
        <a:solidFill>
          <a:schemeClr val="accent2">
            <a:hueOff val="-1230963"/>
            <a:satOff val="-35738"/>
            <a:lumOff val="215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De boodschap</a:t>
          </a:r>
        </a:p>
      </dsp:txBody>
      <dsp:txXfrm>
        <a:off x="4585" y="2356372"/>
        <a:ext cx="1726189" cy="1035713"/>
      </dsp:txXfrm>
    </dsp:sp>
    <dsp:sp modelId="{D1AACE46-A721-48C2-8A0C-6A8B8B818A2D}">
      <dsp:nvSpPr>
        <dsp:cNvPr id="0" name=""/>
        <dsp:cNvSpPr/>
      </dsp:nvSpPr>
      <dsp:spPr>
        <a:xfrm>
          <a:off x="3852187" y="2828509"/>
          <a:ext cx="3664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6423" y="45720"/>
              </a:lnTo>
            </a:path>
          </a:pathLst>
        </a:custGeom>
        <a:noFill/>
        <a:ln w="6350" cap="flat" cmpd="sng" algn="ctr">
          <a:solidFill>
            <a:schemeClr val="accent2">
              <a:hueOff val="-1875753"/>
              <a:satOff val="-54458"/>
              <a:lumOff val="3282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4025473" y="2872244"/>
        <a:ext cx="19851" cy="3970"/>
      </dsp:txXfrm>
    </dsp:sp>
    <dsp:sp modelId="{7EDC59FF-ABE1-43B0-994B-4859BA58CDC5}">
      <dsp:nvSpPr>
        <dsp:cNvPr id="0" name=""/>
        <dsp:cNvSpPr/>
      </dsp:nvSpPr>
      <dsp:spPr>
        <a:xfrm>
          <a:off x="2127798" y="2356372"/>
          <a:ext cx="1726189" cy="1035713"/>
        </a:xfrm>
        <a:prstGeom prst="rect">
          <a:avLst/>
        </a:prstGeom>
        <a:solidFill>
          <a:schemeClr val="accent2">
            <a:hueOff val="-1641284"/>
            <a:satOff val="-47651"/>
            <a:lumOff val="28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Check</a:t>
          </a:r>
        </a:p>
      </dsp:txBody>
      <dsp:txXfrm>
        <a:off x="2127798" y="2356372"/>
        <a:ext cx="1726189" cy="1035713"/>
      </dsp:txXfrm>
    </dsp:sp>
    <dsp:sp modelId="{BBB3CFA6-19E5-4B56-99A6-D2E96F31B6B4}">
      <dsp:nvSpPr>
        <dsp:cNvPr id="0" name=""/>
        <dsp:cNvSpPr/>
      </dsp:nvSpPr>
      <dsp:spPr>
        <a:xfrm>
          <a:off x="867680" y="3390286"/>
          <a:ext cx="4246425" cy="366423"/>
        </a:xfrm>
        <a:custGeom>
          <a:avLst/>
          <a:gdLst/>
          <a:ahLst/>
          <a:cxnLst/>
          <a:rect l="0" t="0" r="0" b="0"/>
          <a:pathLst>
            <a:path>
              <a:moveTo>
                <a:pt x="4246425" y="0"/>
              </a:moveTo>
              <a:lnTo>
                <a:pt x="4246425" y="200311"/>
              </a:lnTo>
              <a:lnTo>
                <a:pt x="0" y="200311"/>
              </a:lnTo>
              <a:lnTo>
                <a:pt x="0" y="366423"/>
              </a:lnTo>
            </a:path>
          </a:pathLst>
        </a:custGeom>
        <a:noFill/>
        <a:ln w="6350" cap="flat" cmpd="sng" algn="ctr">
          <a:solidFill>
            <a:schemeClr val="accent2">
              <a:hueOff val="-2344692"/>
              <a:satOff val="-68073"/>
              <a:lumOff val="4103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884269" y="3571512"/>
        <a:ext cx="213247" cy="3970"/>
      </dsp:txXfrm>
    </dsp:sp>
    <dsp:sp modelId="{4C069D28-5EB9-485D-8DBA-50B78EE58864}">
      <dsp:nvSpPr>
        <dsp:cNvPr id="0" name=""/>
        <dsp:cNvSpPr/>
      </dsp:nvSpPr>
      <dsp:spPr>
        <a:xfrm>
          <a:off x="4251011" y="2356372"/>
          <a:ext cx="1726189" cy="1035713"/>
        </a:xfrm>
        <a:prstGeom prst="rect">
          <a:avLst/>
        </a:prstGeom>
        <a:solidFill>
          <a:schemeClr val="accent2">
            <a:hueOff val="-2051605"/>
            <a:satOff val="-59564"/>
            <a:lumOff val="359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Welke communicatiemiddelen en kanalen</a:t>
          </a:r>
        </a:p>
      </dsp:txBody>
      <dsp:txXfrm>
        <a:off x="4251011" y="2356372"/>
        <a:ext cx="1726189" cy="1035713"/>
      </dsp:txXfrm>
    </dsp:sp>
    <dsp:sp modelId="{19BA587B-F68C-46CD-9157-DB0EAC5A1D7A}">
      <dsp:nvSpPr>
        <dsp:cNvPr id="0" name=""/>
        <dsp:cNvSpPr/>
      </dsp:nvSpPr>
      <dsp:spPr>
        <a:xfrm>
          <a:off x="1728974" y="4261246"/>
          <a:ext cx="3664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6423" y="45720"/>
              </a:lnTo>
            </a:path>
          </a:pathLst>
        </a:custGeom>
        <a:noFill/>
        <a:ln w="6350" cap="flat" cmpd="sng" algn="ctr">
          <a:solidFill>
            <a:schemeClr val="accent2">
              <a:hueOff val="-2813630"/>
              <a:satOff val="-81687"/>
              <a:lumOff val="4924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1902261" y="4304981"/>
        <a:ext cx="19851" cy="3970"/>
      </dsp:txXfrm>
    </dsp:sp>
    <dsp:sp modelId="{FA6522E3-ADE4-4C83-9F24-615C74428DA0}">
      <dsp:nvSpPr>
        <dsp:cNvPr id="0" name=""/>
        <dsp:cNvSpPr/>
      </dsp:nvSpPr>
      <dsp:spPr>
        <a:xfrm>
          <a:off x="4585" y="3789109"/>
          <a:ext cx="1726189" cy="1035713"/>
        </a:xfrm>
        <a:prstGeom prst="rect">
          <a:avLst/>
        </a:prstGeom>
        <a:solidFill>
          <a:schemeClr val="accent2">
            <a:hueOff val="-2461926"/>
            <a:satOff val="-71476"/>
            <a:lumOff val="430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Maak een digitale uitnodiging</a:t>
          </a:r>
        </a:p>
      </dsp:txBody>
      <dsp:txXfrm>
        <a:off x="4585" y="3789109"/>
        <a:ext cx="1726189" cy="1035713"/>
      </dsp:txXfrm>
    </dsp:sp>
    <dsp:sp modelId="{D03A87D2-B7FA-4D1C-A639-F89F26B5F715}">
      <dsp:nvSpPr>
        <dsp:cNvPr id="0" name=""/>
        <dsp:cNvSpPr/>
      </dsp:nvSpPr>
      <dsp:spPr>
        <a:xfrm>
          <a:off x="3852187" y="4261246"/>
          <a:ext cx="3664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6423" y="45720"/>
              </a:lnTo>
            </a:path>
          </a:pathLst>
        </a:custGeom>
        <a:noFill/>
        <a:ln w="6350" cap="flat" cmpd="sng" algn="ctr">
          <a:solidFill>
            <a:schemeClr val="accent2">
              <a:hueOff val="-3282568"/>
              <a:satOff val="-95302"/>
              <a:lumOff val="5745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4025473" y="4304981"/>
        <a:ext cx="19851" cy="3970"/>
      </dsp:txXfrm>
    </dsp:sp>
    <dsp:sp modelId="{10882880-134B-45BC-85C9-B3EE171A25CE}">
      <dsp:nvSpPr>
        <dsp:cNvPr id="0" name=""/>
        <dsp:cNvSpPr/>
      </dsp:nvSpPr>
      <dsp:spPr>
        <a:xfrm>
          <a:off x="2127798" y="3789109"/>
          <a:ext cx="1726189" cy="1035713"/>
        </a:xfrm>
        <a:prstGeom prst="rect">
          <a:avLst/>
        </a:prstGeom>
        <a:solidFill>
          <a:schemeClr val="accent2">
            <a:hueOff val="-2872247"/>
            <a:satOff val="-83389"/>
            <a:lumOff val="502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Communicatieplanning</a:t>
          </a:r>
        </a:p>
      </dsp:txBody>
      <dsp:txXfrm>
        <a:off x="2127798" y="3789109"/>
        <a:ext cx="1726189" cy="1035713"/>
      </dsp:txXfrm>
    </dsp:sp>
    <dsp:sp modelId="{FF2145E5-F8E1-494B-BF2D-1BADFB7C870C}">
      <dsp:nvSpPr>
        <dsp:cNvPr id="0" name=""/>
        <dsp:cNvSpPr/>
      </dsp:nvSpPr>
      <dsp:spPr>
        <a:xfrm>
          <a:off x="4251011" y="3789109"/>
          <a:ext cx="1726189" cy="1035713"/>
        </a:xfrm>
        <a:prstGeom prst="rect">
          <a:avLst/>
        </a:prstGeom>
        <a:solidFill>
          <a:schemeClr val="accent2">
            <a:hueOff val="-3282568"/>
            <a:satOff val="-95302"/>
            <a:lumOff val="574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Communicatie evalueren</a:t>
          </a:r>
        </a:p>
      </dsp:txBody>
      <dsp:txXfrm>
        <a:off x="4251011" y="3789109"/>
        <a:ext cx="1726189" cy="1035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649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4968B-F358-46DB-88AC-B8239C6DFA2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032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21-9-2023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21-9-2023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21-9-2023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21-9-2023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21-9-2023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8789B9-7A5D-4275-95F5-45552A4D4818}" type="datetimeFigureOut">
              <a:rPr lang="nl-NL" smtClean="0"/>
              <a:t>21-9-2023</a:t>
            </a:fld>
            <a:endParaRPr lang="nl-NL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0769148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0434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8789B9-7A5D-4275-95F5-45552A4D4818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615437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8789B9-7A5D-4275-95F5-45552A4D4818}" type="datetimeFigureOut">
              <a:rPr lang="nl-NL" smtClean="0"/>
              <a:t>21-9-2023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387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0487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878057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718587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6271611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1107689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428281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21-9-2023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565359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602279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6875598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458977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9257211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38097976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654809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621622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8789B9-7A5D-4275-95F5-45552A4D4818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105532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8789B9-7A5D-4275-95F5-45552A4D4818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4503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8789B9-7A5D-4275-95F5-45552A4D4818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505796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17384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84423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0632818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742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78789B9-7A5D-4275-95F5-45552A4D4818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7989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78789B9-7A5D-4275-95F5-45552A4D4818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234296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78789B9-7A5D-4275-95F5-45552A4D4818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40144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78789B9-7A5D-4275-95F5-45552A4D4818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10751022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B3E50-3578-495A-BC7D-735ADCCF5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D76F2E-F484-43A1-8791-E67299429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AB6CF32-3E33-4BCC-8F2B-C26E3483F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68387F0-637D-47D1-B05F-A4F0C7369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9B9-7A5D-4275-95F5-45552A4D4818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A004B99-7646-455E-B7E2-6079AF6D5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6900677-8B99-4F66-BBFB-AF2F7FB60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8529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21-9-2023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D78789B9-7A5D-4275-95F5-45552A4D4818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F8ED43AA-2A27-49FD-9E5B-F44CE5125BD6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16206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19" r:id="rId29"/>
    <p:sldLayoutId id="2147483720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14E73B20-0538-4583-99A5-6DBBBDB45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89081"/>
            <a:ext cx="8676000" cy="2397319"/>
          </a:xfrm>
        </p:spPr>
        <p:txBody>
          <a:bodyPr/>
          <a:lstStyle/>
          <a:p>
            <a:r>
              <a:rPr lang="nl-NL" dirty="0"/>
              <a:t>Blok 1: Communicatieplan maken  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62B565B-3B96-47E8-B899-A4AF9A32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A4FB39F-A18D-4FB1-9DD9-B7144CB8F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7BDE04-5045-40D8-A506-2EA8F48177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r>
              <a:rPr lang="nl-NL" dirty="0"/>
              <a:t>1-3-2021</a:t>
            </a:r>
          </a:p>
        </p:txBody>
      </p:sp>
    </p:spTree>
    <p:extLst>
      <p:ext uri="{BB962C8B-B14F-4D97-AF65-F5344CB8AC3E}">
        <p14:creationId xmlns:p14="http://schemas.microsoft.com/office/powerpoint/2010/main" val="306057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09F20-5B78-4F9C-8E9E-83F460AC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hoort er in een communicatieplan?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D8DB93A5-4E42-D08B-D330-B6DC8330B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448" y="1891556"/>
            <a:ext cx="7638950" cy="1999661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505E56-B9C0-4047-B6E1-A272F6E1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4-3-2021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E4F9DA-C456-402E-9AA4-950F3DCC2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3D2453-CB25-4076-98F3-FE55ECA3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43858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70536-1DCA-4310-B7F7-EAB61E9DD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Communicatieplan in 8 stappen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888DCCE-C422-41A9-A639-07863F6249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E9519C9-1CF9-4CBC-9090-4DA3BD3FDD77}"/>
              </a:ext>
            </a:extLst>
          </p:cNvPr>
          <p:cNvGraphicFramePr/>
          <p:nvPr/>
        </p:nvGraphicFramePr>
        <p:xfrm>
          <a:off x="5838738" y="380878"/>
          <a:ext cx="5981786" cy="5748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8612A9B6-3725-4EBF-8FAB-4FB1013A02FF}"/>
              </a:ext>
            </a:extLst>
          </p:cNvPr>
          <p:cNvSpPr txBox="1">
            <a:spLocks/>
          </p:cNvSpPr>
          <p:nvPr/>
        </p:nvSpPr>
        <p:spPr>
          <a:xfrm>
            <a:off x="450850" y="1583502"/>
            <a:ext cx="5645150" cy="4419599"/>
          </a:xfrm>
          <a:prstGeom prst="rect">
            <a:avLst/>
          </a:prstGeom>
        </p:spPr>
        <p:txBody>
          <a:bodyPr vert="horz" lIns="0" tIns="0" rIns="0" bIns="0" numCol="1" spcCol="18000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Maak een analyse van de situatie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Bepaal wat je doel 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Bepaal je doelgroep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Definieer de boodschap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Stel vast wie input kan en wil leveren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Bepaal de communicatiemiddelen en –kanalen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Stel een communicatie planning op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Maak bv. een digitale uitnodiging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Bepaal hoe je gaat evalueren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EF0FC66E-1EA4-6B9C-A146-5433C756F5A9}"/>
              </a:ext>
            </a:extLst>
          </p:cNvPr>
          <p:cNvSpPr/>
          <p:nvPr/>
        </p:nvSpPr>
        <p:spPr>
          <a:xfrm>
            <a:off x="450850" y="4947321"/>
            <a:ext cx="3515360" cy="136144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Deze stappen opnemen in hoofdstuk ‘het plan van aanpak’.  </a:t>
            </a:r>
          </a:p>
        </p:txBody>
      </p:sp>
    </p:spTree>
    <p:extLst>
      <p:ext uri="{BB962C8B-B14F-4D97-AF65-F5344CB8AC3E}">
        <p14:creationId xmlns:p14="http://schemas.microsoft.com/office/powerpoint/2010/main" val="25773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E818D3-02C5-BB37-6FDB-D66A0BD4B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Wervingsmethoden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C09124D-AF90-DDDE-1960-2F599C5B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3A962C9-1FC3-A95D-4BDE-14C2008F4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4</a:t>
            </a:fld>
            <a:endParaRPr lang="nl-NL" noProof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9721140-FA00-3DB9-DBDF-439B4629521D}"/>
              </a:ext>
            </a:extLst>
          </p:cNvPr>
          <p:cNvSpPr txBox="1"/>
          <p:nvPr/>
        </p:nvSpPr>
        <p:spPr>
          <a:xfrm>
            <a:off x="371476" y="1457266"/>
            <a:ext cx="939587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Gedrukte media. Gedrukte media, zoals een regionale of landelijke krant, kunnen nog steeds een effectieve manier zijn om te werven.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Bedrijfswebsite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Tijdens een overleg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Via een sleutelpersoon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Bellen 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Andere evenementen voor dezelfde doelgroep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Social</a:t>
            </a:r>
            <a:r>
              <a:rPr lang="nl-NL" dirty="0"/>
              <a:t> media zoals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err="1"/>
              <a:t>Tiktok</a:t>
            </a: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err="1"/>
              <a:t>Snapp</a:t>
            </a: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err="1"/>
              <a:t>linkedIn</a:t>
            </a: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Facebook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Insta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err="1"/>
              <a:t>Whatsap</a:t>
            </a:r>
            <a:endParaRPr lang="nl-NL" dirty="0"/>
          </a:p>
          <a:p>
            <a:pPr lvl="1"/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2793F01-8939-953E-3E02-5D7873B2F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883" y="3429000"/>
            <a:ext cx="3466623" cy="218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88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1C9845D-E82E-4762-A7B1-466009B22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Voorbeelden van communicatieplannen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86B8403E-65A0-4D65-AEDE-90D9F9C75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887" t="39203" r="58818" b="24760"/>
          <a:stretch/>
        </p:blipFill>
        <p:spPr>
          <a:xfrm>
            <a:off x="1843985" y="1578963"/>
            <a:ext cx="8504030" cy="3700074"/>
          </a:xfrm>
        </p:spPr>
      </p:pic>
    </p:spTree>
    <p:extLst>
      <p:ext uri="{BB962C8B-B14F-4D97-AF65-F5344CB8AC3E}">
        <p14:creationId xmlns:p14="http://schemas.microsoft.com/office/powerpoint/2010/main" val="788173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6E6DFC4-1404-395F-9A0A-A8E2DC481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D794795-19A3-E409-057D-3F729CDE8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6</a:t>
            </a:fld>
            <a:endParaRPr lang="nl-NL" noProof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F0B42A6-6305-46A8-34FD-E2F06554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2</a:t>
            </a:r>
          </a:p>
        </p:txBody>
      </p:sp>
      <p:pic>
        <p:nvPicPr>
          <p:cNvPr id="8" name="Picture 2" descr="Communicatiematrix Expeditie Duurzaamheid PDF Gratis download">
            <a:extLst>
              <a:ext uri="{FF2B5EF4-FFF2-40B4-BE49-F238E27FC236}">
                <a16:creationId xmlns:a16="http://schemas.microsoft.com/office/drawing/2014/main" id="{B4AFBF82-E1C4-5445-5D57-ACED41BAE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20" y="1743172"/>
            <a:ext cx="7677149" cy="381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17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8B6BE4-8A10-463E-AC3C-89F1697B5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7D9B4FB-D963-C018-AC50-7E1C93EEA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28762E9-9F5E-8B07-B081-AA6FDAD58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7</a:t>
            </a:fld>
            <a:endParaRPr lang="nl-NL" noProof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ABA4D3C-7028-4209-626D-FFDE9199AAE6}"/>
              </a:ext>
            </a:extLst>
          </p:cNvPr>
          <p:cNvSpPr txBox="1"/>
          <p:nvPr/>
        </p:nvSpPr>
        <p:spPr>
          <a:xfrm>
            <a:off x="288348" y="1077858"/>
            <a:ext cx="10694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1. Ga met </a:t>
            </a:r>
            <a:r>
              <a:rPr lang="nl-NL" dirty="0">
                <a:solidFill>
                  <a:srgbClr val="FFC000"/>
                </a:solidFill>
              </a:rPr>
              <a:t>het opdrachtvel </a:t>
            </a:r>
            <a:r>
              <a:rPr lang="nl-NL" dirty="0"/>
              <a:t>aan de slag om te komen tot drie specifieke communicatiemiddelen </a:t>
            </a:r>
          </a:p>
          <a:p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F16BA37-9CF4-3412-367F-8004A4F72D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10" t="33870" r="28449" b="14329"/>
          <a:stretch/>
        </p:blipFill>
        <p:spPr>
          <a:xfrm>
            <a:off x="743116" y="1582174"/>
            <a:ext cx="7315200" cy="504599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EF0B4C84-F635-30CA-1DBA-65CF1F95B29F}"/>
              </a:ext>
            </a:extLst>
          </p:cNvPr>
          <p:cNvSpPr/>
          <p:nvPr/>
        </p:nvSpPr>
        <p:spPr>
          <a:xfrm rot="398093">
            <a:off x="5747886" y="5131057"/>
            <a:ext cx="60340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l-NL" sz="3200" b="1" cap="none" spc="0" dirty="0">
                <a:ln/>
                <a:solidFill>
                  <a:schemeClr val="accent4"/>
                </a:solidFill>
                <a:effectLst/>
              </a:rPr>
              <a:t>Analyse en komen tot keuzes!</a:t>
            </a:r>
          </a:p>
        </p:txBody>
      </p:sp>
    </p:spTree>
    <p:extLst>
      <p:ext uri="{BB962C8B-B14F-4D97-AF65-F5344CB8AC3E}">
        <p14:creationId xmlns:p14="http://schemas.microsoft.com/office/powerpoint/2010/main" val="406935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B7CE11-120C-0959-6413-18B747CF7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dan: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9466B29-8961-62F9-B909-A2B0CB265740}"/>
              </a:ext>
            </a:extLst>
          </p:cNvPr>
          <p:cNvSpPr txBox="1"/>
          <p:nvPr/>
        </p:nvSpPr>
        <p:spPr>
          <a:xfrm>
            <a:off x="371476" y="1074298"/>
            <a:ext cx="1053385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dirty="0"/>
          </a:p>
          <a:p>
            <a:r>
              <a:rPr lang="nl-NL" dirty="0"/>
              <a:t>2. Maak </a:t>
            </a:r>
            <a:r>
              <a:rPr lang="nl-NL" dirty="0">
                <a:solidFill>
                  <a:srgbClr val="FFC000"/>
                </a:solidFill>
              </a:rPr>
              <a:t>het raamwerk </a:t>
            </a:r>
            <a:r>
              <a:rPr lang="nl-NL" dirty="0"/>
              <a:t>voor jullie communicatieplan.</a:t>
            </a:r>
          </a:p>
          <a:p>
            <a:r>
              <a:rPr lang="nl-NL" dirty="0"/>
              <a:t>- kolommen</a:t>
            </a:r>
          </a:p>
          <a:p>
            <a:r>
              <a:rPr lang="nl-NL" dirty="0"/>
              <a:t>- rijen </a:t>
            </a:r>
          </a:p>
          <a:p>
            <a:endParaRPr lang="nl-NL" dirty="0"/>
          </a:p>
          <a:p>
            <a:r>
              <a:rPr lang="nl-NL" dirty="0"/>
              <a:t>3. Zet de </a:t>
            </a:r>
            <a:r>
              <a:rPr lang="nl-NL" dirty="0">
                <a:solidFill>
                  <a:srgbClr val="FFC000"/>
                </a:solidFill>
              </a:rPr>
              <a:t>belangrijkste data </a:t>
            </a:r>
            <a:r>
              <a:rPr lang="nl-NL" dirty="0"/>
              <a:t>er in:</a:t>
            </a:r>
          </a:p>
          <a:p>
            <a:r>
              <a:rPr lang="nl-NL" dirty="0"/>
              <a:t>- wanneer is jullie evenement! </a:t>
            </a:r>
          </a:p>
          <a:p>
            <a:endParaRPr lang="nl-NL" dirty="0"/>
          </a:p>
          <a:p>
            <a:r>
              <a:rPr lang="nl-NL" dirty="0"/>
              <a:t>4. Zet dan de planning voor de andere communicatiemiddelen ook in de planning</a:t>
            </a:r>
          </a:p>
          <a:p>
            <a:r>
              <a:rPr lang="nl-NL" b="1" dirty="0">
                <a:solidFill>
                  <a:srgbClr val="FFC000"/>
                </a:solidFill>
              </a:rPr>
              <a:t>&gt;&gt;&gt;&gt; dan ga je terug denken</a:t>
            </a:r>
            <a:r>
              <a:rPr lang="nl-NL" dirty="0"/>
              <a:t>	</a:t>
            </a:r>
          </a:p>
          <a:p>
            <a:r>
              <a:rPr lang="nl-NL" dirty="0"/>
              <a:t>- wanneer moet dan de uitnodiging bij jullie opdrachtgever zijn?</a:t>
            </a:r>
          </a:p>
          <a:p>
            <a:r>
              <a:rPr lang="nl-NL" dirty="0"/>
              <a:t>- wanneer moet jullie definitieve versie klaar zijn?</a:t>
            </a:r>
          </a:p>
          <a:p>
            <a:r>
              <a:rPr lang="nl-NL" dirty="0"/>
              <a:t>- wanneer laten jullie de definitieve versie checken door docent?</a:t>
            </a:r>
          </a:p>
          <a:p>
            <a:r>
              <a:rPr lang="nl-NL" dirty="0"/>
              <a:t>- wanneer maak je de tekst?   </a:t>
            </a:r>
          </a:p>
          <a:p>
            <a:r>
              <a:rPr lang="nl-NL" dirty="0"/>
              <a:t>Doe dit voor alle drie de communicatiemiddelen die jullie bepaald hebben.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0A0DE72-72BD-B7C5-D198-3BBB46932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6" y="5574748"/>
            <a:ext cx="3601434" cy="104860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6BE3E97-7691-899F-067D-93252A571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147" y="181149"/>
            <a:ext cx="2639797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1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80285C-7B1C-D4F7-CB02-AD2BFC9CF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Let op: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9D35EE0-A0A3-DCF7-06C2-7555D1319E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nl-NL" dirty="0"/>
              <a:t>Dit is de eerste versie van het communicatieplan</a:t>
            </a:r>
          </a:p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r>
              <a:rPr lang="nl-NL" dirty="0"/>
              <a:t>Vandaag komt er input door nieuwe theorie</a:t>
            </a:r>
          </a:p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r>
              <a:rPr lang="nl-NL" dirty="0"/>
              <a:t>Mogelijk verschuiven er nog data </a:t>
            </a:r>
          </a:p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r>
              <a:rPr lang="nl-NL" dirty="0"/>
              <a:t>Check jullie drie communicatiemiddelen volgende week met de opdrachtgever; er komt misschien nog feedback :) </a:t>
            </a:r>
          </a:p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r>
              <a:rPr lang="nl-NL" dirty="0"/>
              <a:t>Je gaat de komende weken (volgens planning!) die communicatiemiddelen maken (tekst, opmaak </a:t>
            </a:r>
            <a:r>
              <a:rPr lang="nl-NL" dirty="0" err="1"/>
              <a:t>etc</a:t>
            </a:r>
            <a:r>
              <a:rPr lang="nl-NL" dirty="0"/>
              <a:t>) &gt; dan hoeft dus nu niet af, alleen </a:t>
            </a:r>
            <a:r>
              <a:rPr lang="nl-NL"/>
              <a:t>het PLAN 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C3F25A9-D85C-C54F-A145-D020B4F69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446814"/>
            <a:ext cx="5181600" cy="31089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1869492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ptx" id="{70709A2E-B288-4810-8BAF-B9D6A3513533}" vid="{CBBC01AD-5A9E-46FE-AA92-4DBA723E857C}"/>
    </a:ext>
  </a:extLst>
</a:theme>
</file>

<file path=ppt/theme/theme2.xml><?xml version="1.0" encoding="utf-8"?>
<a:theme xmlns:a="http://schemas.openxmlformats.org/drawingml/2006/main" name="1_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" id="{96AF11D6-F62E-490E-B1A9-4741B18CE908}" vid="{3EAC1E87-1642-4EC5-836B-DED2D7750965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6" ma:contentTypeDescription="Een nieuw document maken." ma:contentTypeScope="" ma:versionID="ec470e6129e8f0a9e18259b7e59fd35e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4161d8be520e05faa28c78621515c4b4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714b7f2-f495-4f1b-bdb9-ad9bd1b44e3d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Props1.xml><?xml version="1.0" encoding="utf-8"?>
<ds:datastoreItem xmlns:ds="http://schemas.openxmlformats.org/officeDocument/2006/customXml" ds:itemID="{DD03DFBF-6878-400C-8655-C2CBEA7866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D40DB7-7538-4F44-B22B-3F947B73C8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5E70A2-105D-43F8-8893-30CCB6CAF5E1}">
  <ds:schemaRefs>
    <ds:schemaRef ds:uri="http://schemas.microsoft.com/office/2006/metadata/properties"/>
    <ds:schemaRef ds:uri="http://schemas.microsoft.com/office/infopath/2007/PartnerControls"/>
    <ds:schemaRef ds:uri="8b76c47c-3128-4e42-ab07-d1b7128ce0a7"/>
    <ds:schemaRef ds:uri="c6f82ce1-f6df-49a5-8b49-cf8409a27aa4"/>
    <ds:schemaRef ds:uri="2c4f0c93-2979-4f27-aab2-70de9593235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23</TotalTime>
  <Words>361</Words>
  <Application>Microsoft Office PowerPoint</Application>
  <PresentationFormat>Breedbeeld</PresentationFormat>
  <Paragraphs>82</Paragraphs>
  <Slides>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Yuverta</vt:lpstr>
      <vt:lpstr>1_Yuverta</vt:lpstr>
      <vt:lpstr>Blok 1: Communicatieplan maken  </vt:lpstr>
      <vt:lpstr>Wat hoort er in een communicatieplan?</vt:lpstr>
      <vt:lpstr>Communicatieplan in 8 stappen</vt:lpstr>
      <vt:lpstr>Wervingsmethoden </vt:lpstr>
      <vt:lpstr>Voorbeelden van communicatieplannen</vt:lpstr>
      <vt:lpstr>Voorbeeld 2</vt:lpstr>
      <vt:lpstr>Opdracht</vt:lpstr>
      <vt:lpstr>En dan: </vt:lpstr>
      <vt:lpstr>Let op: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Blok 1: Communicatieplan maken  </dc:title>
  <dc:creator>Pascalle Cup</dc:creator>
  <dc:description>Template by HQ Solutions</dc:description>
  <cp:lastModifiedBy>Pascalle Cup</cp:lastModifiedBy>
  <cp:revision>1</cp:revision>
  <dcterms:created xsi:type="dcterms:W3CDTF">2023-09-21T17:27:28Z</dcterms:created>
  <dcterms:modified xsi:type="dcterms:W3CDTF">2023-09-21T18:29:51Z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2600</vt:r8>
  </property>
  <property fmtid="{D5CDD505-2E9C-101B-9397-08002B2CF9AE}" pid="3" name="_ExtendedDescription">
    <vt:lpwstr/>
  </property>
  <property fmtid="{D5CDD505-2E9C-101B-9397-08002B2CF9AE}" pid="4" name="_dlc_DocIdItemGuid">
    <vt:lpwstr>c59f2e10-6eb9-4845-b89d-f7df0261d5e9</vt:lpwstr>
  </property>
  <property fmtid="{D5CDD505-2E9C-101B-9397-08002B2CF9AE}" pid="5" name="ContentTypeId">
    <vt:lpwstr>0x010100858E09137C68A74EA55321485504F917</vt:lpwstr>
  </property>
  <property fmtid="{D5CDD505-2E9C-101B-9397-08002B2CF9AE}" pid="6" name="MediaServiceImageTags">
    <vt:lpwstr/>
  </property>
</Properties>
</file>